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18"/>
  </p:notesMasterIdLst>
  <p:handoutMasterIdLst>
    <p:handoutMasterId r:id="rId19"/>
  </p:handoutMasterIdLst>
  <p:sldIdLst>
    <p:sldId id="2147471471" r:id="rId7"/>
    <p:sldId id="280" r:id="rId8"/>
    <p:sldId id="2147471475" r:id="rId9"/>
    <p:sldId id="1732" r:id="rId10"/>
    <p:sldId id="297" r:id="rId11"/>
    <p:sldId id="282" r:id="rId12"/>
    <p:sldId id="293" r:id="rId13"/>
    <p:sldId id="286" r:id="rId14"/>
    <p:sldId id="287" r:id="rId15"/>
    <p:sldId id="296" r:id="rId16"/>
    <p:sldId id="2147471476" r:id="rId17"/>
  </p:sldIdLst>
  <p:sldSz cx="12192000" cy="6858000"/>
  <p:notesSz cx="6797675" cy="9926638"/>
  <p:defaultText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3" userDrawn="1">
          <p15:clr>
            <a:srgbClr val="A4A3A4"/>
          </p15:clr>
        </p15:guide>
        <p15:guide id="2" orient="horz" pos="981" userDrawn="1">
          <p15:clr>
            <a:srgbClr val="A4A3A4"/>
          </p15:clr>
        </p15:guide>
        <p15:guide id="3" orient="horz" pos="2160" userDrawn="1">
          <p15:clr>
            <a:srgbClr val="A4A3A4"/>
          </p15:clr>
        </p15:guide>
        <p15:guide id="4" orient="horz" pos="4065" userDrawn="1">
          <p15:clr>
            <a:srgbClr val="A4A3A4"/>
          </p15:clr>
        </p15:guide>
        <p15:guide id="5" orient="horz" pos="4201" userDrawn="1">
          <p15:clr>
            <a:srgbClr val="A4A3A4"/>
          </p15:clr>
        </p15:guide>
        <p15:guide id="6" pos="3611" userDrawn="1">
          <p15:clr>
            <a:srgbClr val="A4A3A4"/>
          </p15:clr>
        </p15:guide>
        <p15:guide id="7" pos="4081" userDrawn="1">
          <p15:clr>
            <a:srgbClr val="A4A3A4"/>
          </p15:clr>
        </p15:guide>
        <p15:guide id="8" pos="7242" userDrawn="1">
          <p15:clr>
            <a:srgbClr val="A4A3A4"/>
          </p15:clr>
        </p15:guide>
        <p15:guide id="9" pos="1905" userDrawn="1">
          <p15:clr>
            <a:srgbClr val="A4A3A4"/>
          </p15:clr>
        </p15:guide>
        <p15:guide id="10" pos="393" userDrawn="1">
          <p15:clr>
            <a:srgbClr val="A4A3A4"/>
          </p15:clr>
        </p15:guide>
        <p15:guide id="11" orient="horz" pos="957" userDrawn="1">
          <p15:clr>
            <a:srgbClr val="A4A3A4"/>
          </p15:clr>
        </p15:guide>
        <p15:guide id="12" orient="horz" pos="4175" userDrawn="1">
          <p15:clr>
            <a:srgbClr val="A4A3A4"/>
          </p15:clr>
        </p15:guide>
        <p15:guide id="13" pos="5745" userDrawn="1">
          <p15:clr>
            <a:srgbClr val="A4A3A4"/>
          </p15:clr>
        </p15:guide>
        <p15:guide id="14" pos="4140" userDrawn="1">
          <p15:clr>
            <a:srgbClr val="A4A3A4"/>
          </p15:clr>
        </p15:guide>
        <p15:guide id="15" pos="5752" userDrawn="1">
          <p15:clr>
            <a:srgbClr val="A4A3A4"/>
          </p15:clr>
        </p15:guide>
        <p15:guide id="16" orient="horz" pos="3249" userDrawn="1">
          <p15:clr>
            <a:srgbClr val="A4A3A4"/>
          </p15:clr>
        </p15:guide>
      </p15:sldGuideLst>
    </p:ext>
    <p:ext uri="{2D200454-40CA-4A62-9FC3-DE9A4176ACB9}">
      <p15:notesGuideLst xmlns:p15="http://schemas.microsoft.com/office/powerpoint/2012/main">
        <p15:guide id="1" orient="horz" pos="3127">
          <p15:clr>
            <a:srgbClr val="A4A3A4"/>
          </p15:clr>
        </p15:guide>
        <p15:guide id="2" pos="214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2A2"/>
    <a:srgbClr val="02295E"/>
    <a:srgbClr val="000E60"/>
    <a:srgbClr val="00406C"/>
    <a:srgbClr val="0A1090"/>
    <a:srgbClr val="0F0991"/>
    <a:srgbClr val="D9E6F0"/>
    <a:srgbClr val="25B7BC"/>
    <a:srgbClr val="23A638"/>
    <a:srgbClr val="76B7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5819" autoAdjust="0"/>
  </p:normalViewPr>
  <p:slideViewPr>
    <p:cSldViewPr>
      <p:cViewPr varScale="1">
        <p:scale>
          <a:sx n="119" d="100"/>
          <a:sy n="119" d="100"/>
        </p:scale>
        <p:origin x="156" y="270"/>
      </p:cViewPr>
      <p:guideLst>
        <p:guide orient="horz" pos="643"/>
        <p:guide orient="horz" pos="981"/>
        <p:guide orient="horz" pos="2160"/>
        <p:guide orient="horz" pos="4065"/>
        <p:guide orient="horz" pos="4201"/>
        <p:guide pos="3611"/>
        <p:guide pos="4081"/>
        <p:guide pos="7242"/>
        <p:guide pos="1905"/>
        <p:guide pos="393"/>
        <p:guide orient="horz" pos="957"/>
        <p:guide orient="horz" pos="4175"/>
        <p:guide pos="5745"/>
        <p:guide pos="4140"/>
        <p:guide pos="5752"/>
        <p:guide orient="horz" pos="3249"/>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1392"/>
    </p:cViewPr>
  </p:sorterViewPr>
  <p:notesViewPr>
    <p:cSldViewPr>
      <p:cViewPr varScale="1">
        <p:scale>
          <a:sx n="59" d="100"/>
          <a:sy n="59" d="100"/>
        </p:scale>
        <p:origin x="3235" y="58"/>
      </p:cViewPr>
      <p:guideLst>
        <p:guide orient="horz" pos="3127"/>
        <p:guide pos="214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06F053B8-FB04-4AB0-A080-AB7AE9E56315}" type="datetimeFigureOut">
              <a:rPr lang="de-DE" smtClean="0"/>
              <a:pPr/>
              <a:t>22.10.2024</a:t>
            </a:fld>
            <a:endParaRPr lang="de-DE" dirty="0"/>
          </a:p>
        </p:txBody>
      </p:sp>
      <p:sp>
        <p:nvSpPr>
          <p:cNvPr id="4" name="Fußzeilenplatzhalt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de-DE" dirty="0"/>
          </a:p>
        </p:txBody>
      </p:sp>
      <p:sp>
        <p:nvSpPr>
          <p:cNvPr id="5" name="Foliennummernplatzhalt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DC6B928E-9091-4764-9D3D-C4097BD97814}" type="slidenum">
              <a:rPr lang="de-DE" smtClean="0"/>
              <a:pPr/>
              <a:t>‹Nr.›</a:t>
            </a:fld>
            <a:endParaRPr lang="de-DE" dirty="0"/>
          </a:p>
        </p:txBody>
      </p:sp>
    </p:spTree>
    <p:extLst>
      <p:ext uri="{BB962C8B-B14F-4D97-AF65-F5344CB8AC3E}">
        <p14:creationId xmlns:p14="http://schemas.microsoft.com/office/powerpoint/2010/main" val="3238261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A4D91BE1-7962-4D26-99A9-07CE70F19314}" type="datetimeFigureOut">
              <a:rPr lang="de-DE" smtClean="0"/>
              <a:pPr/>
              <a:t>22.10.2024</a:t>
            </a:fld>
            <a:endParaRPr lang="de-DE" dirty="0"/>
          </a:p>
        </p:txBody>
      </p:sp>
      <p:sp>
        <p:nvSpPr>
          <p:cNvPr id="4" name="Folienbildplatzhalt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79768" y="4715154"/>
            <a:ext cx="5438140" cy="4466987"/>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de-DE" dirty="0"/>
          </a:p>
        </p:txBody>
      </p:sp>
      <p:sp>
        <p:nvSpPr>
          <p:cNvPr id="7" name="Foliennummernplatzhalt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3809F13D-5E3F-4C20-ADC0-C88A2660A513}" type="slidenum">
              <a:rPr lang="de-DE" smtClean="0"/>
              <a:pPr/>
              <a:t>‹Nr.›</a:t>
            </a:fld>
            <a:endParaRPr lang="de-DE" dirty="0"/>
          </a:p>
        </p:txBody>
      </p:sp>
    </p:spTree>
    <p:extLst>
      <p:ext uri="{BB962C8B-B14F-4D97-AF65-F5344CB8AC3E}">
        <p14:creationId xmlns:p14="http://schemas.microsoft.com/office/powerpoint/2010/main" val="2837928910"/>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09F13D-5E3F-4C20-ADC0-C88A2660A513}" type="slidenum">
              <a:rPr lang="de-DE" smtClean="0"/>
              <a:pPr/>
              <a:t>1</a:t>
            </a:fld>
            <a:endParaRPr lang="de-DE"/>
          </a:p>
        </p:txBody>
      </p:sp>
    </p:spTree>
    <p:extLst>
      <p:ext uri="{BB962C8B-B14F-4D97-AF65-F5344CB8AC3E}">
        <p14:creationId xmlns:p14="http://schemas.microsoft.com/office/powerpoint/2010/main" val="639857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148692A-D6D2-8340-BB47-13E8A19B5FC4}" type="slidenum">
              <a:rPr kumimoji="0" lang="de-DE" sz="13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de-DE" sz="13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22116915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svg"/><Relationship Id="rId10" Type="http://schemas.openxmlformats.org/officeDocument/2006/relationships/image" Target="../media/image9.jpeg"/><Relationship Id="rId4" Type="http://schemas.openxmlformats.org/officeDocument/2006/relationships/image" Target="../media/image13.png"/><Relationship Id="rId9" Type="http://schemas.openxmlformats.org/officeDocument/2006/relationships/image" Target="../media/image18.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g"/><Relationship Id="rId1" Type="http://schemas.openxmlformats.org/officeDocument/2006/relationships/slideMaster" Target="../slideMasters/slideMaster1.xml"/><Relationship Id="rId4" Type="http://schemas.microsoft.com/office/2007/relationships/hdphoto" Target="../media/hdphoto3.wdp"/></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jpeg"/><Relationship Id="rId1" Type="http://schemas.openxmlformats.org/officeDocument/2006/relationships/slideMaster" Target="../slideMasters/slideMaster1.xml"/><Relationship Id="rId4" Type="http://schemas.microsoft.com/office/2007/relationships/hdphoto" Target="../media/hdphoto3.wdp"/></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jpg"/><Relationship Id="rId1" Type="http://schemas.openxmlformats.org/officeDocument/2006/relationships/slideMaster" Target="../slideMasters/slideMaster1.xml"/><Relationship Id="rId4" Type="http://schemas.microsoft.com/office/2007/relationships/hdphoto" Target="../media/hdphoto3.wdp"/></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jpeg"/><Relationship Id="rId1" Type="http://schemas.openxmlformats.org/officeDocument/2006/relationships/slideMaster" Target="../slideMasters/slideMaster1.xml"/><Relationship Id="rId4" Type="http://schemas.microsoft.com/office/2007/relationships/hdphoto" Target="../media/hdphoto3.wdp"/></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Master" Target="../slideMasters/slideMaster1.xml"/><Relationship Id="rId1" Type="http://schemas.openxmlformats.org/officeDocument/2006/relationships/themeOverride" Target="../theme/themeOverride1.xml"/><Relationship Id="rId4" Type="http://schemas.openxmlformats.org/officeDocument/2006/relationships/image" Target="../media/image21.jpe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Master" Target="../slideMasters/slideMaster1.xml"/><Relationship Id="rId1" Type="http://schemas.openxmlformats.org/officeDocument/2006/relationships/themeOverride" Target="../theme/themeOverride2.xml"/><Relationship Id="rId4" Type="http://schemas.openxmlformats.org/officeDocument/2006/relationships/image" Target="../media/image21.jpeg"/></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jpg"/><Relationship Id="rId12" Type="http://schemas.openxmlformats.org/officeDocument/2006/relationships/image" Target="../media/image31.png"/><Relationship Id="rId2" Type="http://schemas.openxmlformats.org/officeDocument/2006/relationships/slideMaster" Target="../slideMasters/slideMaster1.xml"/><Relationship Id="rId1" Type="http://schemas.openxmlformats.org/officeDocument/2006/relationships/themeOverride" Target="../theme/themeOverride3.xml"/><Relationship Id="rId6" Type="http://schemas.openxmlformats.org/officeDocument/2006/relationships/image" Target="../media/image25.png"/><Relationship Id="rId11" Type="http://schemas.openxmlformats.org/officeDocument/2006/relationships/image" Target="../media/image30.jpeg"/><Relationship Id="rId5" Type="http://schemas.openxmlformats.org/officeDocument/2006/relationships/image" Target="../media/image24.png"/><Relationship Id="rId15" Type="http://schemas.openxmlformats.org/officeDocument/2006/relationships/image" Target="../media/image21.jpeg"/><Relationship Id="rId10" Type="http://schemas.openxmlformats.org/officeDocument/2006/relationships/image" Target="../media/image29.png"/><Relationship Id="rId4" Type="http://schemas.openxmlformats.org/officeDocument/2006/relationships/image" Target="../media/image23.jpeg"/><Relationship Id="rId9" Type="http://schemas.openxmlformats.org/officeDocument/2006/relationships/image" Target="../media/image28.jpeg"/><Relationship Id="rId14" Type="http://schemas.openxmlformats.org/officeDocument/2006/relationships/image" Target="../media/image33.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_ AVL Compan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xt_Autor1">
            <a:extLst>
              <a:ext uri="{FF2B5EF4-FFF2-40B4-BE49-F238E27FC236}">
                <a16:creationId xmlns:a16="http://schemas.microsoft.com/office/drawing/2014/main" id="{7EB48C31-1C1C-4AC0-9CDA-B24163F55365}"/>
              </a:ext>
            </a:extLst>
          </p:cNvPr>
          <p:cNvSpPr txBox="1"/>
          <p:nvPr userDrawn="1"/>
        </p:nvSpPr>
        <p:spPr>
          <a:xfrm>
            <a:off x="720000" y="5295878"/>
            <a:ext cx="6840000" cy="215444"/>
          </a:xfrm>
          <a:prstGeom prst="rect">
            <a:avLst/>
          </a:prstGeom>
          <a:noFill/>
          <a:ln>
            <a:noFill/>
          </a:ln>
        </p:spPr>
        <p:txBody>
          <a:bodyPr wrap="square" lIns="0" tIns="0" rIns="0" bIns="0" rtlCol="0" anchor="ctr" anchorCtr="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800"/>
              </a:spcAft>
              <a:buClrTx/>
              <a:buSzTx/>
              <a:buFont typeface="Wingdings" panose="05000000000000000000" pitchFamily="2" charset="2"/>
              <a:buNone/>
              <a:tabLst/>
              <a:defRPr/>
            </a:pPr>
            <a:endParaRPr lang="en-US" sz="1400" b="0" kern="1200" baseline="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1" name="Untertitel 2">
            <a:extLst>
              <a:ext uri="{FF2B5EF4-FFF2-40B4-BE49-F238E27FC236}">
                <a16:creationId xmlns:a16="http://schemas.microsoft.com/office/drawing/2014/main" id="{E91BB1B9-E479-4743-8939-B483D46886FF}"/>
              </a:ext>
            </a:extLst>
          </p:cNvPr>
          <p:cNvSpPr>
            <a:spLocks noGrp="1"/>
          </p:cNvSpPr>
          <p:nvPr>
            <p:ph type="subTitle" idx="1" hasCustomPrompt="1"/>
          </p:nvPr>
        </p:nvSpPr>
        <p:spPr>
          <a:xfrm>
            <a:off x="720000" y="4021200"/>
            <a:ext cx="6840000" cy="307777"/>
          </a:xfrm>
          <a:noFill/>
          <a:ln>
            <a:noFill/>
          </a:ln>
          <a:effectLst/>
        </p:spPr>
        <p:txBody>
          <a:bodyPr wrap="square" lIns="0" tIns="0" rIns="0" bIns="0" anchor="t" anchorCtr="0">
            <a:spAutoFit/>
          </a:bodyPr>
          <a:lstStyle>
            <a:lvl1pPr marL="0" indent="0" algn="l">
              <a:buNone/>
              <a:defRPr sz="2000" cap="none"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dirty="0"/>
              <a:t>Presentation Subline Lorem Ipsum</a:t>
            </a:r>
          </a:p>
        </p:txBody>
      </p:sp>
      <p:sp>
        <p:nvSpPr>
          <p:cNvPr id="12" name="txt_Companyname">
            <a:extLst>
              <a:ext uri="{FF2B5EF4-FFF2-40B4-BE49-F238E27FC236}">
                <a16:creationId xmlns:a16="http://schemas.microsoft.com/office/drawing/2014/main" id="{FE79A73F-8F28-4543-AF07-21C524AF4027}"/>
              </a:ext>
            </a:extLst>
          </p:cNvPr>
          <p:cNvSpPr txBox="1">
            <a:spLocks/>
          </p:cNvSpPr>
          <p:nvPr userDrawn="1"/>
        </p:nvSpPr>
        <p:spPr>
          <a:xfrm>
            <a:off x="720000" y="6487200"/>
            <a:ext cx="5770800" cy="153888"/>
          </a:xfrm>
          <a:prstGeom prst="rect">
            <a:avLst/>
          </a:prstGeom>
          <a:noFill/>
          <a:ln>
            <a:noFill/>
          </a:ln>
          <a:effectLst/>
        </p:spPr>
        <p:txBody>
          <a:bodyPr vert="horz" wrap="square" lIns="0" tIns="0" rIns="0" bIns="0" rtlCol="0" anchor="ctr" anchorCtr="0">
            <a:spAutoFit/>
          </a:bodyPr>
          <a:lstStyle>
            <a:lvl1pPr marL="0" indent="0" algn="l" defTabSz="1219170" rtl="0" eaLnBrk="1" latinLnBrk="0" hangingPunct="1">
              <a:lnSpc>
                <a:spcPct val="100000"/>
              </a:lnSpc>
              <a:spcBef>
                <a:spcPts val="0"/>
              </a:spcBef>
              <a:spcAft>
                <a:spcPts val="800"/>
              </a:spcAft>
              <a:buFont typeface="Wingdings" panose="05000000000000000000" pitchFamily="2" charset="2"/>
              <a:buNone/>
              <a:defRPr sz="2400" kern="1200" cap="none"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609585" indent="0" algn="ctr" defTabSz="1219170" rtl="0" eaLnBrk="1" latinLnBrk="0" hangingPunct="1">
              <a:spcBef>
                <a:spcPts val="0"/>
              </a:spcBef>
              <a:spcAft>
                <a:spcPts val="800"/>
              </a:spcAft>
              <a:buClr>
                <a:srgbClr val="999999"/>
              </a:buClr>
              <a:buFont typeface="Wingdings" pitchFamily="2" charset="2"/>
              <a:buNone/>
              <a:defRPr sz="1867" kern="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2pPr>
            <a:lvl3pPr marL="1219170" indent="0" algn="ctr" defTabSz="1219170" rtl="0" eaLnBrk="1" latinLnBrk="0" hangingPunct="1">
              <a:spcBef>
                <a:spcPts val="0"/>
              </a:spcBef>
              <a:spcAft>
                <a:spcPts val="800"/>
              </a:spcAft>
              <a:buClr>
                <a:srgbClr val="999999"/>
              </a:buClr>
              <a:buFont typeface="Wingdings" pitchFamily="2" charset="2"/>
              <a:buNone/>
              <a:defRPr sz="1867" kern="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3pPr>
            <a:lvl4pPr marL="1828754" indent="0" algn="ctr" defTabSz="1219170" rtl="0" eaLnBrk="1" latinLnBrk="0" hangingPunct="1">
              <a:spcBef>
                <a:spcPts val="0"/>
              </a:spcBef>
              <a:spcAft>
                <a:spcPts val="800"/>
              </a:spcAft>
              <a:buClr>
                <a:srgbClr val="999999"/>
              </a:buClr>
              <a:buFont typeface="Wingdings" pitchFamily="2" charset="2"/>
              <a:buNone/>
              <a:defRPr sz="1867" kern="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4pPr>
            <a:lvl5pPr marL="2438339" indent="0" algn="ctr" defTabSz="1219170" rtl="0" eaLnBrk="1" latinLnBrk="0" hangingPunct="1">
              <a:spcBef>
                <a:spcPts val="0"/>
              </a:spcBef>
              <a:spcAft>
                <a:spcPts val="800"/>
              </a:spcAft>
              <a:buClr>
                <a:srgbClr val="999999"/>
              </a:buClr>
              <a:buFont typeface="Wingdings" pitchFamily="2" charset="2"/>
              <a:buNone/>
              <a:tabLst/>
              <a:defRPr sz="1867" kern="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5pPr>
            <a:lvl6pPr marL="3047924" indent="0" algn="ctr" defTabSz="1219170" rtl="0" eaLnBrk="1" latinLnBrk="0" hangingPunct="1">
              <a:spcBef>
                <a:spcPct val="20000"/>
              </a:spcBef>
              <a:buFont typeface="Arial"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itchFamily="34" charset="0"/>
              <a:buNone/>
              <a:defRPr sz="2667" kern="1200">
                <a:solidFill>
                  <a:schemeClr val="tx1">
                    <a:tint val="75000"/>
                  </a:schemeClr>
                </a:solidFill>
                <a:latin typeface="+mn-lt"/>
                <a:ea typeface="+mn-ea"/>
                <a:cs typeface="+mn-cs"/>
              </a:defRPr>
            </a:lvl9pPr>
          </a:lstStyle>
          <a:p>
            <a:pPr>
              <a:lnSpc>
                <a:spcPct val="100000"/>
              </a:lnSpc>
              <a:spcAft>
                <a:spcPts val="0"/>
              </a:spcAft>
            </a:pPr>
            <a:endParaRPr lang="en-US" sz="1000" spc="0" baseline="0" dirty="0"/>
          </a:p>
        </p:txBody>
      </p:sp>
      <p:sp>
        <p:nvSpPr>
          <p:cNvPr id="13" name="Rechteck 9">
            <a:extLst>
              <a:ext uri="{FF2B5EF4-FFF2-40B4-BE49-F238E27FC236}">
                <a16:creationId xmlns:a16="http://schemas.microsoft.com/office/drawing/2014/main" id="{C455AFA5-0E52-48FF-9DD8-8D0EC2B7FCA8}"/>
              </a:ext>
            </a:extLst>
          </p:cNvPr>
          <p:cNvSpPr/>
          <p:nvPr userDrawn="1"/>
        </p:nvSpPr>
        <p:spPr>
          <a:xfrm>
            <a:off x="10573200" y="6778800"/>
            <a:ext cx="766800" cy="10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120000" bIns="0" rtlCol="0" anchor="ctr"/>
          <a:lstStyle/>
          <a:p>
            <a:pPr algn="l"/>
            <a:endParaRPr lang="en-US" sz="2400" dirty="0">
              <a:solidFill>
                <a:schemeClr val="bg1"/>
              </a:solidFill>
            </a:endParaRPr>
          </a:p>
        </p:txBody>
      </p:sp>
      <p:sp>
        <p:nvSpPr>
          <p:cNvPr id="14" name="txt_SecurityLevel">
            <a:extLst>
              <a:ext uri="{FF2B5EF4-FFF2-40B4-BE49-F238E27FC236}">
                <a16:creationId xmlns:a16="http://schemas.microsoft.com/office/drawing/2014/main" id="{6AAD1F99-9957-4E40-AC89-A11B14E65CC7}"/>
              </a:ext>
            </a:extLst>
          </p:cNvPr>
          <p:cNvSpPr/>
          <p:nvPr userDrawn="1"/>
        </p:nvSpPr>
        <p:spPr bwMode="auto">
          <a:xfrm>
            <a:off x="10573200" y="6487200"/>
            <a:ext cx="512961" cy="153888"/>
          </a:xfrm>
          <a:prstGeom prst="rect">
            <a:avLst/>
          </a:prstGeom>
        </p:spPr>
        <p:txBody>
          <a:bodyPr vert="horz" wrap="none" lIns="0" tIns="0" rIns="0" bIns="0" rtlCol="0" anchor="ctr">
            <a:spAutoFit/>
          </a:bodyPr>
          <a:lstStyle/>
          <a:p>
            <a:pPr lvl="0" defTabSz="914400"/>
            <a:r>
              <a:rPr lang="en-US" sz="1000" noProof="0">
                <a:solidFill>
                  <a:schemeClr val="bg1"/>
                </a:solidFill>
              </a:rPr>
              <a:t>Internal</a:t>
            </a:r>
            <a:endParaRPr lang="en-US" sz="1000" noProof="0" dirty="0">
              <a:solidFill>
                <a:schemeClr val="bg1"/>
              </a:solidFill>
            </a:endParaRPr>
          </a:p>
        </p:txBody>
      </p:sp>
      <p:pic>
        <p:nvPicPr>
          <p:cNvPr id="3" name="Picture 9">
            <a:extLst>
              <a:ext uri="{FF2B5EF4-FFF2-40B4-BE49-F238E27FC236}">
                <a16:creationId xmlns:a16="http://schemas.microsoft.com/office/drawing/2014/main" id="{8331BFAB-634F-45AC-8E8E-BD021F239E4A}"/>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91000"/>
                    </a14:imgEffect>
                  </a14:imgLayer>
                </a14:imgProps>
              </a:ext>
              <a:ext uri="{28A0092B-C50C-407E-A947-70E740481C1C}">
                <a14:useLocalDpi xmlns:a14="http://schemas.microsoft.com/office/drawing/2010/main"/>
              </a:ext>
            </a:extLst>
          </a:blip>
          <a:stretch>
            <a:fillRect/>
          </a:stretch>
        </p:blipFill>
        <p:spPr>
          <a:xfrm>
            <a:off x="720000" y="720000"/>
            <a:ext cx="1440000" cy="627430"/>
          </a:xfrm>
          <a:prstGeom prst="rect">
            <a:avLst/>
          </a:prstGeom>
        </p:spPr>
      </p:pic>
      <p:sp>
        <p:nvSpPr>
          <p:cNvPr id="10" name="Titel 1">
            <a:extLst>
              <a:ext uri="{FF2B5EF4-FFF2-40B4-BE49-F238E27FC236}">
                <a16:creationId xmlns:a16="http://schemas.microsoft.com/office/drawing/2014/main" id="{80E33B2F-61F2-470C-AE4F-4E485D4496E2}"/>
              </a:ext>
            </a:extLst>
          </p:cNvPr>
          <p:cNvSpPr>
            <a:spLocks noGrp="1"/>
          </p:cNvSpPr>
          <p:nvPr>
            <p:ph type="ctrTitle" hasCustomPrompt="1"/>
          </p:nvPr>
        </p:nvSpPr>
        <p:spPr>
          <a:xfrm>
            <a:off x="720000" y="2494800"/>
            <a:ext cx="6840000" cy="1404000"/>
          </a:xfrm>
        </p:spPr>
        <p:txBody>
          <a:bodyPr rIns="0" bIns="3600"/>
          <a:lstStyle>
            <a:lvl1pPr>
              <a:lnSpc>
                <a:spcPct val="110000"/>
              </a:lnSpc>
              <a:defRPr sz="4200">
                <a:solidFill>
                  <a:schemeClr val="bg1"/>
                </a:solidFill>
              </a:defRPr>
            </a:lvl1pPr>
          </a:lstStyle>
          <a:p>
            <a:r>
              <a:rPr lang="en-US" dirty="0"/>
              <a:t>Document</a:t>
            </a:r>
            <a:br>
              <a:rPr lang="en-US" dirty="0"/>
            </a:br>
            <a:r>
              <a:rPr lang="en-US" dirty="0"/>
              <a:t>Title</a:t>
            </a:r>
          </a:p>
        </p:txBody>
      </p:sp>
    </p:spTree>
    <p:extLst>
      <p:ext uri="{BB962C8B-B14F-4D97-AF65-F5344CB8AC3E}">
        <p14:creationId xmlns:p14="http://schemas.microsoft.com/office/powerpoint/2010/main" val="15817042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resenter 3">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564CFA-73FA-4FF9-BEC5-7476321DE0A3}"/>
              </a:ext>
            </a:extLst>
          </p:cNvPr>
          <p:cNvSpPr>
            <a:spLocks noGrp="1"/>
          </p:cNvSpPr>
          <p:nvPr>
            <p:ph type="title" hasCustomPrompt="1"/>
          </p:nvPr>
        </p:nvSpPr>
        <p:spPr>
          <a:xfrm>
            <a:off x="551384" y="183600"/>
            <a:ext cx="11091600" cy="882000"/>
          </a:xfrm>
        </p:spPr>
        <p:txBody>
          <a:bodyPr/>
          <a:lstStyle>
            <a:lvl1pPr>
              <a:defRPr/>
            </a:lvl1pPr>
          </a:lstStyle>
          <a:p>
            <a:r>
              <a:rPr lang="en-US" dirty="0"/>
              <a:t>Edit master title</a:t>
            </a:r>
          </a:p>
        </p:txBody>
      </p:sp>
      <p:sp>
        <p:nvSpPr>
          <p:cNvPr id="4" name="Picture Placeholder 7">
            <a:extLst>
              <a:ext uri="{FF2B5EF4-FFF2-40B4-BE49-F238E27FC236}">
                <a16:creationId xmlns:a16="http://schemas.microsoft.com/office/drawing/2014/main" id="{A50024BE-BB11-455C-9C32-C6F174DEDF77}"/>
              </a:ext>
            </a:extLst>
          </p:cNvPr>
          <p:cNvSpPr>
            <a:spLocks noGrp="1"/>
          </p:cNvSpPr>
          <p:nvPr>
            <p:ph type="pic" sz="quarter" idx="10" hasCustomPrompt="1"/>
          </p:nvPr>
        </p:nvSpPr>
        <p:spPr>
          <a:xfrm>
            <a:off x="551384" y="1473778"/>
            <a:ext cx="1292222" cy="1453642"/>
          </a:xfrm>
          <a:prstGeom prst="rect">
            <a:avLst/>
          </a:prstGeom>
          <a:noFill/>
          <a:ln w="19050">
            <a:noFill/>
          </a:ln>
        </p:spPr>
        <p:txBody>
          <a:bodyPr tIns="0" bIns="487704" anchor="t"/>
          <a:lstStyle>
            <a:lvl1pPr algn="l">
              <a:buNone/>
              <a:defRPr sz="1600" baseline="0">
                <a:solidFill>
                  <a:schemeClr val="tx1"/>
                </a:solidFill>
              </a:defRPr>
            </a:lvl1pPr>
          </a:lstStyle>
          <a:p>
            <a:r>
              <a:rPr lang="en-US" noProof="0" dirty="0"/>
              <a:t>Click icon to add picture</a:t>
            </a:r>
          </a:p>
        </p:txBody>
      </p:sp>
      <p:sp>
        <p:nvSpPr>
          <p:cNvPr id="5" name="Textplatzhalter 6">
            <a:extLst>
              <a:ext uri="{FF2B5EF4-FFF2-40B4-BE49-F238E27FC236}">
                <a16:creationId xmlns:a16="http://schemas.microsoft.com/office/drawing/2014/main" id="{FA57364B-2E8A-4DED-8C23-B41533E64468}"/>
              </a:ext>
            </a:extLst>
          </p:cNvPr>
          <p:cNvSpPr>
            <a:spLocks noGrp="1"/>
          </p:cNvSpPr>
          <p:nvPr>
            <p:ph type="body" sz="quarter" idx="17" hasCustomPrompt="1"/>
          </p:nvPr>
        </p:nvSpPr>
        <p:spPr>
          <a:xfrm>
            <a:off x="551384" y="3873505"/>
            <a:ext cx="3393105" cy="2222496"/>
          </a:xfrm>
          <a:noFill/>
          <a:ln>
            <a:noFill/>
          </a:ln>
        </p:spPr>
        <p:txBody>
          <a:bodyPr lIns="0" tIns="0" rIns="0" bIns="0">
            <a:noAutofit/>
          </a:bodyPr>
          <a:lstStyle>
            <a:lvl1pPr marL="0" indent="0">
              <a:lnSpc>
                <a:spcPct val="90000"/>
              </a:lnSpc>
              <a:spcBef>
                <a:spcPts val="1600"/>
              </a:spcBef>
              <a:spcAft>
                <a:spcPts val="800"/>
              </a:spcAft>
              <a:buFontTx/>
              <a:buNone/>
              <a:defRPr sz="1600">
                <a:solidFill>
                  <a:schemeClr val="tx1"/>
                </a:solidFill>
              </a:defRPr>
            </a:lvl1pPr>
            <a:lvl2pPr marL="609570" indent="0">
              <a:buFontTx/>
              <a:buNone/>
              <a:defRPr sz="1600"/>
            </a:lvl2pPr>
            <a:lvl3pPr marL="1219139" indent="0">
              <a:buFontTx/>
              <a:buNone/>
              <a:defRPr sz="1600"/>
            </a:lvl3pPr>
            <a:lvl4pPr marL="1828709" indent="0">
              <a:buFontTx/>
              <a:buNone/>
              <a:defRPr sz="1600"/>
            </a:lvl4pPr>
            <a:lvl5pPr marL="2438278" indent="0">
              <a:buFontTx/>
              <a:buNone/>
              <a:defRPr sz="1600"/>
            </a:lvl5pPr>
          </a:lstStyle>
          <a:p>
            <a:pPr lvl="0"/>
            <a:r>
              <a:rPr lang="en-US" dirty="0"/>
              <a:t>Insert CV here</a:t>
            </a:r>
          </a:p>
        </p:txBody>
      </p:sp>
      <p:sp>
        <p:nvSpPr>
          <p:cNvPr id="7" name="Textplatzhalter 6">
            <a:extLst>
              <a:ext uri="{FF2B5EF4-FFF2-40B4-BE49-F238E27FC236}">
                <a16:creationId xmlns:a16="http://schemas.microsoft.com/office/drawing/2014/main" id="{4F936F3F-0DB3-4406-95A9-53C8740C4DA6}"/>
              </a:ext>
            </a:extLst>
          </p:cNvPr>
          <p:cNvSpPr>
            <a:spLocks noGrp="1"/>
          </p:cNvSpPr>
          <p:nvPr>
            <p:ph type="body" sz="quarter" idx="20" hasCustomPrompt="1"/>
          </p:nvPr>
        </p:nvSpPr>
        <p:spPr>
          <a:xfrm>
            <a:off x="551384" y="3095905"/>
            <a:ext cx="3393107" cy="777600"/>
          </a:xfrm>
          <a:noFill/>
          <a:ln>
            <a:noFill/>
          </a:ln>
        </p:spPr>
        <p:txBody>
          <a:bodyPr lIns="0" tIns="0" rIns="0" bIns="0">
            <a:noAutofit/>
          </a:bodyPr>
          <a:lstStyle>
            <a:lvl1pPr marL="0" indent="0">
              <a:lnSpc>
                <a:spcPct val="100000"/>
              </a:lnSpc>
              <a:spcBef>
                <a:spcPts val="0"/>
              </a:spcBef>
              <a:spcAft>
                <a:spcPts val="0"/>
              </a:spcAft>
              <a:buFontTx/>
              <a:buNone/>
              <a:defRPr sz="2000" b="1">
                <a:solidFill>
                  <a:schemeClr val="tx1"/>
                </a:solidFill>
              </a:defRPr>
            </a:lvl1pPr>
            <a:lvl2pPr marL="609570" indent="0">
              <a:buFontTx/>
              <a:buNone/>
              <a:defRPr sz="1600"/>
            </a:lvl2pPr>
            <a:lvl3pPr marL="1219139" indent="0">
              <a:buFontTx/>
              <a:buNone/>
              <a:defRPr sz="1600"/>
            </a:lvl3pPr>
            <a:lvl4pPr marL="1828709" indent="0">
              <a:buFontTx/>
              <a:buNone/>
              <a:defRPr sz="1600"/>
            </a:lvl4pPr>
            <a:lvl5pPr marL="2438278" indent="0">
              <a:buFontTx/>
              <a:buNone/>
              <a:defRPr sz="1600"/>
            </a:lvl5pPr>
          </a:lstStyle>
          <a:p>
            <a:pPr lvl="0"/>
            <a:r>
              <a:rPr lang="en-US" dirty="0" err="1"/>
              <a:t>Firstname</a:t>
            </a:r>
            <a:r>
              <a:rPr lang="en-US" dirty="0"/>
              <a:t> Surname</a:t>
            </a:r>
          </a:p>
        </p:txBody>
      </p:sp>
      <p:sp>
        <p:nvSpPr>
          <p:cNvPr id="8" name="Picture Placeholder 7">
            <a:extLst>
              <a:ext uri="{FF2B5EF4-FFF2-40B4-BE49-F238E27FC236}">
                <a16:creationId xmlns:a16="http://schemas.microsoft.com/office/drawing/2014/main" id="{694F8C6D-7A18-4EE5-BCA4-92CEBC65D898}"/>
              </a:ext>
            </a:extLst>
          </p:cNvPr>
          <p:cNvSpPr>
            <a:spLocks noGrp="1"/>
          </p:cNvSpPr>
          <p:nvPr>
            <p:ph type="pic" sz="quarter" idx="21" hasCustomPrompt="1"/>
          </p:nvPr>
        </p:nvSpPr>
        <p:spPr>
          <a:xfrm>
            <a:off x="4398979" y="1473778"/>
            <a:ext cx="1292222" cy="1453642"/>
          </a:xfrm>
          <a:prstGeom prst="rect">
            <a:avLst/>
          </a:prstGeom>
          <a:noFill/>
          <a:ln w="19050">
            <a:noFill/>
          </a:ln>
        </p:spPr>
        <p:txBody>
          <a:bodyPr tIns="0" bIns="487704" anchor="t"/>
          <a:lstStyle>
            <a:lvl1pPr algn="l">
              <a:buNone/>
              <a:defRPr sz="1600" baseline="0">
                <a:solidFill>
                  <a:schemeClr val="tx1"/>
                </a:solidFill>
              </a:defRPr>
            </a:lvl1pPr>
          </a:lstStyle>
          <a:p>
            <a:r>
              <a:rPr lang="en-US" noProof="0" dirty="0"/>
              <a:t>Click icon to add picture</a:t>
            </a:r>
          </a:p>
        </p:txBody>
      </p:sp>
      <p:sp>
        <p:nvSpPr>
          <p:cNvPr id="9" name="Textplatzhalter 6">
            <a:extLst>
              <a:ext uri="{FF2B5EF4-FFF2-40B4-BE49-F238E27FC236}">
                <a16:creationId xmlns:a16="http://schemas.microsoft.com/office/drawing/2014/main" id="{D3E922AD-3780-4C63-8C45-109F48698A5D}"/>
              </a:ext>
            </a:extLst>
          </p:cNvPr>
          <p:cNvSpPr>
            <a:spLocks noGrp="1"/>
          </p:cNvSpPr>
          <p:nvPr>
            <p:ph type="body" sz="quarter" idx="22" hasCustomPrompt="1"/>
          </p:nvPr>
        </p:nvSpPr>
        <p:spPr>
          <a:xfrm>
            <a:off x="4390249" y="3873505"/>
            <a:ext cx="3393105" cy="2222496"/>
          </a:xfrm>
          <a:noFill/>
          <a:ln>
            <a:noFill/>
          </a:ln>
        </p:spPr>
        <p:txBody>
          <a:bodyPr lIns="0" tIns="0" rIns="0" bIns="0">
            <a:noAutofit/>
          </a:bodyPr>
          <a:lstStyle>
            <a:lvl1pPr marL="0" indent="0">
              <a:lnSpc>
                <a:spcPct val="90000"/>
              </a:lnSpc>
              <a:spcBef>
                <a:spcPts val="1600"/>
              </a:spcBef>
              <a:spcAft>
                <a:spcPts val="800"/>
              </a:spcAft>
              <a:buFontTx/>
              <a:buNone/>
              <a:defRPr sz="1600">
                <a:solidFill>
                  <a:schemeClr val="tx1"/>
                </a:solidFill>
              </a:defRPr>
            </a:lvl1pPr>
            <a:lvl2pPr marL="609570" indent="0">
              <a:buFontTx/>
              <a:buNone/>
              <a:defRPr sz="1600"/>
            </a:lvl2pPr>
            <a:lvl3pPr marL="1219139" indent="0">
              <a:buFontTx/>
              <a:buNone/>
              <a:defRPr sz="1600"/>
            </a:lvl3pPr>
            <a:lvl4pPr marL="1828709" indent="0">
              <a:buFontTx/>
              <a:buNone/>
              <a:defRPr sz="1600"/>
            </a:lvl4pPr>
            <a:lvl5pPr marL="2438278" indent="0">
              <a:buFontTx/>
              <a:buNone/>
              <a:defRPr sz="1600"/>
            </a:lvl5pPr>
          </a:lstStyle>
          <a:p>
            <a:pPr lvl="0"/>
            <a:r>
              <a:rPr lang="en-US" dirty="0"/>
              <a:t>Insert CV here</a:t>
            </a:r>
          </a:p>
        </p:txBody>
      </p:sp>
      <p:sp>
        <p:nvSpPr>
          <p:cNvPr id="11" name="Textplatzhalter 6">
            <a:extLst>
              <a:ext uri="{FF2B5EF4-FFF2-40B4-BE49-F238E27FC236}">
                <a16:creationId xmlns:a16="http://schemas.microsoft.com/office/drawing/2014/main" id="{E28267E6-B996-4D40-B08A-5CCAF7FEFD24}"/>
              </a:ext>
            </a:extLst>
          </p:cNvPr>
          <p:cNvSpPr>
            <a:spLocks noGrp="1"/>
          </p:cNvSpPr>
          <p:nvPr>
            <p:ph type="body" sz="quarter" idx="24" hasCustomPrompt="1"/>
          </p:nvPr>
        </p:nvSpPr>
        <p:spPr>
          <a:xfrm>
            <a:off x="4390249" y="3095905"/>
            <a:ext cx="3393107" cy="777600"/>
          </a:xfrm>
          <a:noFill/>
          <a:ln>
            <a:noFill/>
          </a:ln>
        </p:spPr>
        <p:txBody>
          <a:bodyPr lIns="0" tIns="0" rIns="0" bIns="0">
            <a:noAutofit/>
          </a:bodyPr>
          <a:lstStyle>
            <a:lvl1pPr marL="0" indent="0">
              <a:lnSpc>
                <a:spcPct val="100000"/>
              </a:lnSpc>
              <a:spcBef>
                <a:spcPts val="0"/>
              </a:spcBef>
              <a:spcAft>
                <a:spcPts val="0"/>
              </a:spcAft>
              <a:buFontTx/>
              <a:buNone/>
              <a:defRPr sz="2000" b="1">
                <a:solidFill>
                  <a:schemeClr val="tx1"/>
                </a:solidFill>
              </a:defRPr>
            </a:lvl1pPr>
            <a:lvl2pPr marL="609570" indent="0">
              <a:buFontTx/>
              <a:buNone/>
              <a:defRPr sz="1600"/>
            </a:lvl2pPr>
            <a:lvl3pPr marL="1219139" indent="0">
              <a:buFontTx/>
              <a:buNone/>
              <a:defRPr sz="1600"/>
            </a:lvl3pPr>
            <a:lvl4pPr marL="1828709" indent="0">
              <a:buFontTx/>
              <a:buNone/>
              <a:defRPr sz="1600"/>
            </a:lvl4pPr>
            <a:lvl5pPr marL="2438278" indent="0">
              <a:buFontTx/>
              <a:buNone/>
              <a:defRPr sz="1600"/>
            </a:lvl5pPr>
          </a:lstStyle>
          <a:p>
            <a:pPr lvl="0"/>
            <a:r>
              <a:rPr lang="en-US" dirty="0" err="1"/>
              <a:t>Firstname</a:t>
            </a:r>
            <a:r>
              <a:rPr lang="en-US" dirty="0"/>
              <a:t> Surname</a:t>
            </a:r>
          </a:p>
        </p:txBody>
      </p:sp>
      <p:sp>
        <p:nvSpPr>
          <p:cNvPr id="12" name="Picture Placeholder 7">
            <a:extLst>
              <a:ext uri="{FF2B5EF4-FFF2-40B4-BE49-F238E27FC236}">
                <a16:creationId xmlns:a16="http://schemas.microsoft.com/office/drawing/2014/main" id="{A28C7A6F-ABF2-4A43-8D86-4160AC023708}"/>
              </a:ext>
            </a:extLst>
          </p:cNvPr>
          <p:cNvSpPr>
            <a:spLocks noGrp="1"/>
          </p:cNvSpPr>
          <p:nvPr>
            <p:ph type="pic" sz="quarter" idx="25" hasCustomPrompt="1"/>
          </p:nvPr>
        </p:nvSpPr>
        <p:spPr>
          <a:xfrm>
            <a:off x="8251200" y="1473778"/>
            <a:ext cx="1292222" cy="1453642"/>
          </a:xfrm>
          <a:prstGeom prst="rect">
            <a:avLst/>
          </a:prstGeom>
          <a:noFill/>
          <a:ln w="19050">
            <a:noFill/>
          </a:ln>
        </p:spPr>
        <p:txBody>
          <a:bodyPr tIns="0" bIns="487704" anchor="t"/>
          <a:lstStyle>
            <a:lvl1pPr algn="l">
              <a:buNone/>
              <a:defRPr sz="1600" baseline="0">
                <a:solidFill>
                  <a:schemeClr val="tx1"/>
                </a:solidFill>
              </a:defRPr>
            </a:lvl1pPr>
          </a:lstStyle>
          <a:p>
            <a:r>
              <a:rPr lang="en-US" noProof="0" dirty="0"/>
              <a:t>Click icon to add picture</a:t>
            </a:r>
          </a:p>
        </p:txBody>
      </p:sp>
      <p:sp>
        <p:nvSpPr>
          <p:cNvPr id="13" name="Textplatzhalter 6">
            <a:extLst>
              <a:ext uri="{FF2B5EF4-FFF2-40B4-BE49-F238E27FC236}">
                <a16:creationId xmlns:a16="http://schemas.microsoft.com/office/drawing/2014/main" id="{063BE500-E6E1-41BF-B02F-899E750513C6}"/>
              </a:ext>
            </a:extLst>
          </p:cNvPr>
          <p:cNvSpPr>
            <a:spLocks noGrp="1"/>
          </p:cNvSpPr>
          <p:nvPr>
            <p:ph type="body" sz="quarter" idx="26" hasCustomPrompt="1"/>
          </p:nvPr>
        </p:nvSpPr>
        <p:spPr>
          <a:xfrm>
            <a:off x="8249879" y="3873505"/>
            <a:ext cx="3393105" cy="2222496"/>
          </a:xfrm>
          <a:noFill/>
          <a:ln>
            <a:noFill/>
          </a:ln>
        </p:spPr>
        <p:txBody>
          <a:bodyPr lIns="0" tIns="0" rIns="0" bIns="0">
            <a:noAutofit/>
          </a:bodyPr>
          <a:lstStyle>
            <a:lvl1pPr marL="0" indent="0">
              <a:lnSpc>
                <a:spcPct val="90000"/>
              </a:lnSpc>
              <a:spcBef>
                <a:spcPts val="1600"/>
              </a:spcBef>
              <a:spcAft>
                <a:spcPts val="800"/>
              </a:spcAft>
              <a:buFontTx/>
              <a:buNone/>
              <a:defRPr sz="1600">
                <a:solidFill>
                  <a:schemeClr val="tx1"/>
                </a:solidFill>
              </a:defRPr>
            </a:lvl1pPr>
            <a:lvl2pPr marL="609570" indent="0">
              <a:buFontTx/>
              <a:buNone/>
              <a:defRPr sz="1600"/>
            </a:lvl2pPr>
            <a:lvl3pPr marL="1219139" indent="0">
              <a:buFontTx/>
              <a:buNone/>
              <a:defRPr sz="1600"/>
            </a:lvl3pPr>
            <a:lvl4pPr marL="1828709" indent="0">
              <a:buFontTx/>
              <a:buNone/>
              <a:defRPr sz="1600"/>
            </a:lvl4pPr>
            <a:lvl5pPr marL="2438278" indent="0">
              <a:buFontTx/>
              <a:buNone/>
              <a:defRPr sz="1600"/>
            </a:lvl5pPr>
          </a:lstStyle>
          <a:p>
            <a:pPr lvl="0"/>
            <a:r>
              <a:rPr lang="en-US" dirty="0"/>
              <a:t>Insert CV here</a:t>
            </a:r>
          </a:p>
        </p:txBody>
      </p:sp>
      <p:sp>
        <p:nvSpPr>
          <p:cNvPr id="15" name="Textplatzhalter 6">
            <a:extLst>
              <a:ext uri="{FF2B5EF4-FFF2-40B4-BE49-F238E27FC236}">
                <a16:creationId xmlns:a16="http://schemas.microsoft.com/office/drawing/2014/main" id="{463F4C21-15EB-4DC7-ACFA-662867267B56}"/>
              </a:ext>
            </a:extLst>
          </p:cNvPr>
          <p:cNvSpPr>
            <a:spLocks noGrp="1"/>
          </p:cNvSpPr>
          <p:nvPr>
            <p:ph type="body" sz="quarter" idx="28" hasCustomPrompt="1"/>
          </p:nvPr>
        </p:nvSpPr>
        <p:spPr>
          <a:xfrm>
            <a:off x="8249877" y="3095905"/>
            <a:ext cx="3393107" cy="777600"/>
          </a:xfrm>
          <a:noFill/>
          <a:ln>
            <a:noFill/>
          </a:ln>
        </p:spPr>
        <p:txBody>
          <a:bodyPr lIns="0" tIns="0" rIns="0" bIns="0">
            <a:noAutofit/>
          </a:bodyPr>
          <a:lstStyle>
            <a:lvl1pPr marL="0" indent="0">
              <a:lnSpc>
                <a:spcPct val="100000"/>
              </a:lnSpc>
              <a:spcBef>
                <a:spcPts val="0"/>
              </a:spcBef>
              <a:spcAft>
                <a:spcPts val="0"/>
              </a:spcAft>
              <a:buFontTx/>
              <a:buNone/>
              <a:defRPr sz="2000" b="1">
                <a:solidFill>
                  <a:schemeClr val="tx1"/>
                </a:solidFill>
              </a:defRPr>
            </a:lvl1pPr>
            <a:lvl2pPr marL="609570" indent="0">
              <a:buFontTx/>
              <a:buNone/>
              <a:defRPr sz="1600"/>
            </a:lvl2pPr>
            <a:lvl3pPr marL="1219139" indent="0">
              <a:buFontTx/>
              <a:buNone/>
              <a:defRPr sz="1600"/>
            </a:lvl3pPr>
            <a:lvl4pPr marL="1828709" indent="0">
              <a:buFontTx/>
              <a:buNone/>
              <a:defRPr sz="1600"/>
            </a:lvl4pPr>
            <a:lvl5pPr marL="2438278" indent="0">
              <a:buFontTx/>
              <a:buNone/>
              <a:defRPr sz="1600"/>
            </a:lvl5pPr>
          </a:lstStyle>
          <a:p>
            <a:pPr lvl="0"/>
            <a:r>
              <a:rPr lang="en-US" dirty="0" err="1"/>
              <a:t>Firstname</a:t>
            </a:r>
            <a:r>
              <a:rPr lang="en-US" dirty="0"/>
              <a:t> Surname</a:t>
            </a:r>
          </a:p>
        </p:txBody>
      </p:sp>
      <p:pic>
        <p:nvPicPr>
          <p:cNvPr id="6" name="Grafik 5" descr="Ein Bild, das Stern, Raum, Nacht, Licht enthält.&#10;&#10;Automatisch generierte Beschreibung">
            <a:extLst>
              <a:ext uri="{FF2B5EF4-FFF2-40B4-BE49-F238E27FC236}">
                <a16:creationId xmlns:a16="http://schemas.microsoft.com/office/drawing/2014/main" id="{8F58A74B-FADF-9972-C914-686CEE3B14A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684" t="47900" r="59336" b="51433"/>
          <a:stretch/>
        </p:blipFill>
        <p:spPr>
          <a:xfrm>
            <a:off x="557295" y="1124744"/>
            <a:ext cx="2304257" cy="45719"/>
          </a:xfrm>
          <a:prstGeom prst="rect">
            <a:avLst/>
          </a:prstGeom>
        </p:spPr>
      </p:pic>
    </p:spTree>
    <p:extLst>
      <p:ext uri="{BB962C8B-B14F-4D97-AF65-F5344CB8AC3E}">
        <p14:creationId xmlns:p14="http://schemas.microsoft.com/office/powerpoint/2010/main" val="14842274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3DA6DF-1BE3-4129-B261-15B4AF431111}"/>
              </a:ext>
            </a:extLst>
          </p:cNvPr>
          <p:cNvSpPr>
            <a:spLocks noGrp="1"/>
          </p:cNvSpPr>
          <p:nvPr>
            <p:ph type="title" hasCustomPrompt="1"/>
          </p:nvPr>
        </p:nvSpPr>
        <p:spPr>
          <a:xfrm>
            <a:off x="551384" y="183600"/>
            <a:ext cx="11091600" cy="882000"/>
          </a:xfrm>
          <a:effectLst/>
        </p:spPr>
        <p:txBody>
          <a:bodyPr vert="horz" lIns="0" tIns="0" rIns="0" bIns="0" rtlCol="0" anchor="b">
            <a:noAutofit/>
          </a:bodyPr>
          <a:lstStyle>
            <a:lvl1pPr>
              <a:defRPr lang="en-US" dirty="0"/>
            </a:lvl1pPr>
          </a:lstStyle>
          <a:p>
            <a:pPr marL="0" marR="0" lvl="0" indent="0" fontAlgn="auto">
              <a:spcAft>
                <a:spcPts val="0"/>
              </a:spcAft>
              <a:buClrTx/>
              <a:buSzTx/>
              <a:buFontTx/>
              <a:tabLst/>
            </a:pPr>
            <a:r>
              <a:rPr lang="en-US" dirty="0"/>
              <a:t>Edit master title</a:t>
            </a:r>
          </a:p>
        </p:txBody>
      </p:sp>
      <p:sp>
        <p:nvSpPr>
          <p:cNvPr id="8" name="Inhaltsplatzhalter 2">
            <a:extLst>
              <a:ext uri="{FF2B5EF4-FFF2-40B4-BE49-F238E27FC236}">
                <a16:creationId xmlns:a16="http://schemas.microsoft.com/office/drawing/2014/main" id="{603D7FC7-5652-472E-8C83-E01045B2CC19}"/>
              </a:ext>
            </a:extLst>
          </p:cNvPr>
          <p:cNvSpPr>
            <a:spLocks noGrp="1"/>
          </p:cNvSpPr>
          <p:nvPr>
            <p:ph sz="quarter" idx="10" hasCustomPrompt="1"/>
          </p:nvPr>
        </p:nvSpPr>
        <p:spPr>
          <a:xfrm>
            <a:off x="550800" y="1552901"/>
            <a:ext cx="11091600" cy="4539600"/>
          </a:xfrm>
        </p:spPr>
        <p:txBody>
          <a:bodyPr vert="horz" lIns="0" tIns="0" rIns="0" bIns="0" rtlCol="0">
            <a:noAutofit/>
          </a:bodyPr>
          <a:lstStyle>
            <a:lvl1pPr marL="230400" indent="-230400">
              <a:buClr>
                <a:schemeClr val="tx1"/>
              </a:buClr>
              <a:buFont typeface="Wingdings" panose="05000000000000000000" pitchFamily="2" charset="2"/>
              <a:buChar char="§"/>
              <a:defRPr lang="en-US" sz="1600" noProof="0" dirty="0">
                <a:solidFill>
                  <a:schemeClr val="tx1"/>
                </a:solidFill>
              </a:defRPr>
            </a:lvl1pPr>
            <a:lvl2pPr marL="468312" indent="-285750">
              <a:buClr>
                <a:schemeClr val="tx1"/>
              </a:buClr>
              <a:buFont typeface="Symbol" panose="05050102010706020507" pitchFamily="18" charset="2"/>
              <a:buChar char="-"/>
              <a:defRPr lang="en-US" sz="1600" noProof="0" dirty="0">
                <a:solidFill>
                  <a:schemeClr val="tx1"/>
                </a:solidFill>
              </a:defRPr>
            </a:lvl2pPr>
            <a:lvl3pPr marL="654050" indent="-285750">
              <a:buClr>
                <a:schemeClr val="tx1"/>
              </a:buClr>
              <a:buFont typeface="Symbol" panose="05050102010706020507" pitchFamily="18" charset="2"/>
              <a:buChar char="-"/>
              <a:defRPr lang="en-US" sz="1400" noProof="0" dirty="0">
                <a:solidFill>
                  <a:schemeClr val="tx1"/>
                </a:solidFill>
              </a:defRPr>
            </a:lvl3pPr>
            <a:lvl4pPr marL="711200" indent="-171450">
              <a:buClr>
                <a:schemeClr val="tx1"/>
              </a:buClr>
              <a:buFont typeface="Symbol" panose="05050102010706020507" pitchFamily="18" charset="2"/>
              <a:buChar char="-"/>
              <a:defRPr lang="en-US" sz="1200" noProof="0" dirty="0">
                <a:solidFill>
                  <a:schemeClr val="tx1"/>
                </a:solidFill>
              </a:defRPr>
            </a:lvl4pPr>
            <a:lvl5pPr marL="884237" indent="-171450">
              <a:buClr>
                <a:schemeClr val="tx1"/>
              </a:buClr>
              <a:buFont typeface="Symbol" panose="05050102010706020507" pitchFamily="18" charset="2"/>
              <a:buChar char="-"/>
              <a:defRPr lang="en-US" sz="1200" baseline="0" noProof="0" dirty="0">
                <a:solidFill>
                  <a:schemeClr val="tx1"/>
                </a:solidFill>
              </a:defRPr>
            </a:lvl5pPr>
          </a:lstStyle>
          <a:p>
            <a:pPr lvl="0">
              <a:buClr>
                <a:schemeClr val="bg1">
                  <a:lumMod val="65000"/>
                </a:schemeClr>
              </a:buClr>
            </a:pPr>
            <a:r>
              <a:rPr lang="en-US" noProof="0" dirty="0"/>
              <a:t>Edit text master format</a:t>
            </a:r>
            <a:br>
              <a:rPr lang="en-US" noProof="0" dirty="0"/>
            </a:br>
            <a:r>
              <a:rPr lang="en-US" noProof="0" dirty="0"/>
              <a:t>It’s allowed to use font sizes from 14pt to 18 pt – depending on the amount/characters of text. It’s not allowed to enlarge the text box – the text always has to fit in the text box. It’s only allowed to use the defined template colors.</a:t>
            </a:r>
          </a:p>
          <a:p>
            <a:pPr lvl="1">
              <a:buClr>
                <a:schemeClr val="bg1">
                  <a:lumMod val="65000"/>
                </a:schemeClr>
              </a:buClr>
            </a:pPr>
            <a:r>
              <a:rPr lang="en-US" noProof="0" dirty="0"/>
              <a:t>Second Level</a:t>
            </a:r>
          </a:p>
          <a:p>
            <a:pPr lvl="2">
              <a:buClr>
                <a:schemeClr val="bg1">
                  <a:lumMod val="65000"/>
                </a:schemeClr>
              </a:buClr>
            </a:pPr>
            <a:r>
              <a:rPr lang="en-US" noProof="0" dirty="0"/>
              <a:t>Third Level</a:t>
            </a:r>
          </a:p>
          <a:p>
            <a:pPr lvl="3">
              <a:buClr>
                <a:schemeClr val="bg1">
                  <a:lumMod val="65000"/>
                </a:schemeClr>
              </a:buClr>
            </a:pPr>
            <a:r>
              <a:rPr lang="en-US" noProof="0" dirty="0"/>
              <a:t>Fourth Level</a:t>
            </a:r>
          </a:p>
          <a:p>
            <a:pPr lvl="4">
              <a:buClr>
                <a:schemeClr val="bg1">
                  <a:lumMod val="65000"/>
                </a:schemeClr>
              </a:buClr>
            </a:pPr>
            <a:r>
              <a:rPr lang="en-US" noProof="0" dirty="0"/>
              <a:t>Fifth Level</a:t>
            </a:r>
          </a:p>
        </p:txBody>
      </p:sp>
      <p:pic>
        <p:nvPicPr>
          <p:cNvPr id="3" name="Grafik 2" descr="Ein Bild, das Stern, Raum, Nacht, Licht enthält.&#10;&#10;Automatisch generierte Beschreibung">
            <a:extLst>
              <a:ext uri="{FF2B5EF4-FFF2-40B4-BE49-F238E27FC236}">
                <a16:creationId xmlns:a16="http://schemas.microsoft.com/office/drawing/2014/main" id="{23EC4755-8A0E-4CB7-4D71-6FD4FC6EDD0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684" t="47900" r="59336" b="51433"/>
          <a:stretch/>
        </p:blipFill>
        <p:spPr>
          <a:xfrm>
            <a:off x="557295" y="1124744"/>
            <a:ext cx="2304257" cy="45719"/>
          </a:xfrm>
          <a:prstGeom prst="rect">
            <a:avLst/>
          </a:prstGeom>
        </p:spPr>
      </p:pic>
    </p:spTree>
    <p:extLst>
      <p:ext uri="{BB962C8B-B14F-4D97-AF65-F5344CB8AC3E}">
        <p14:creationId xmlns:p14="http://schemas.microsoft.com/office/powerpoint/2010/main" val="38873908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with Sub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467E53-0ECB-44E4-8214-E17991263743}"/>
              </a:ext>
            </a:extLst>
          </p:cNvPr>
          <p:cNvSpPr>
            <a:spLocks noGrp="1"/>
          </p:cNvSpPr>
          <p:nvPr>
            <p:ph type="title" hasCustomPrompt="1"/>
          </p:nvPr>
        </p:nvSpPr>
        <p:spPr>
          <a:xfrm>
            <a:off x="551384" y="183600"/>
            <a:ext cx="11091600" cy="882000"/>
          </a:xfrm>
        </p:spPr>
        <p:txBody>
          <a:bodyPr rIns="0"/>
          <a:lstStyle>
            <a:lvl1pPr>
              <a:defRPr/>
            </a:lvl1pPr>
          </a:lstStyle>
          <a:p>
            <a:r>
              <a:rPr lang="en-US" dirty="0"/>
              <a:t>Edit master title</a:t>
            </a:r>
          </a:p>
        </p:txBody>
      </p:sp>
      <p:sp>
        <p:nvSpPr>
          <p:cNvPr id="4" name="Textplatzhalter 1">
            <a:extLst>
              <a:ext uri="{FF2B5EF4-FFF2-40B4-BE49-F238E27FC236}">
                <a16:creationId xmlns:a16="http://schemas.microsoft.com/office/drawing/2014/main" id="{2A8E013D-4992-49C9-BC42-2E6474D8BB44}"/>
              </a:ext>
            </a:extLst>
          </p:cNvPr>
          <p:cNvSpPr>
            <a:spLocks noGrp="1"/>
          </p:cNvSpPr>
          <p:nvPr>
            <p:ph type="body" sz="quarter" idx="32" hasCustomPrompt="1"/>
          </p:nvPr>
        </p:nvSpPr>
        <p:spPr>
          <a:xfrm>
            <a:off x="550862" y="1332000"/>
            <a:ext cx="11090276" cy="236012"/>
          </a:xfrm>
          <a:prstGeom prst="rect">
            <a:avLst/>
          </a:prstGeom>
        </p:spPr>
        <p:txBody>
          <a:bodyPr lIns="0" tIns="0" rIns="0" bIns="0" anchor="ctr" anchorCtr="0">
            <a:noAutofit/>
          </a:bodyPr>
          <a:lstStyle>
            <a:lvl1pPr marL="0" indent="0">
              <a:buFontTx/>
              <a:buNone/>
              <a:defRPr sz="1800" b="1" cap="none"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09570" indent="0">
              <a:buFontTx/>
              <a:buNone/>
              <a:defRPr/>
            </a:lvl2pPr>
            <a:lvl3pPr marL="1219139" indent="0">
              <a:buFontTx/>
              <a:buNone/>
              <a:defRPr/>
            </a:lvl3pPr>
            <a:lvl4pPr marL="1828709" indent="0">
              <a:buFontTx/>
              <a:buNone/>
              <a:defRPr/>
            </a:lvl4pPr>
            <a:lvl5pPr marL="2438278" indent="0">
              <a:buFontTx/>
              <a:buNone/>
              <a:defRPr/>
            </a:lvl5pPr>
          </a:lstStyle>
          <a:p>
            <a:pPr lvl="0"/>
            <a:r>
              <a:rPr lang="en-US" noProof="0" dirty="0"/>
              <a:t>Click to edit master subtitle</a:t>
            </a:r>
          </a:p>
        </p:txBody>
      </p:sp>
      <p:sp>
        <p:nvSpPr>
          <p:cNvPr id="5" name="Inhaltsplatzhalter 2">
            <a:extLst>
              <a:ext uri="{FF2B5EF4-FFF2-40B4-BE49-F238E27FC236}">
                <a16:creationId xmlns:a16="http://schemas.microsoft.com/office/drawing/2014/main" id="{784CBC69-F283-44C8-8359-7F132A0A1A6D}"/>
              </a:ext>
            </a:extLst>
          </p:cNvPr>
          <p:cNvSpPr>
            <a:spLocks noGrp="1"/>
          </p:cNvSpPr>
          <p:nvPr>
            <p:ph sz="quarter" idx="10" hasCustomPrompt="1"/>
          </p:nvPr>
        </p:nvSpPr>
        <p:spPr>
          <a:xfrm>
            <a:off x="550800" y="1844816"/>
            <a:ext cx="11091600" cy="4246384"/>
          </a:xfrm>
        </p:spPr>
        <p:txBody>
          <a:bodyPr vert="horz" lIns="0" tIns="0" rIns="0" bIns="0" rtlCol="0">
            <a:noAutofit/>
          </a:bodyPr>
          <a:lstStyle>
            <a:lvl1pPr marL="285750" indent="-285750">
              <a:buClrTx/>
              <a:buFont typeface="Wingdings" panose="05000000000000000000" pitchFamily="2" charset="2"/>
              <a:buChar char="§"/>
              <a:defRPr lang="en-US" sz="1600" noProof="0" dirty="0"/>
            </a:lvl1pPr>
            <a:lvl2pPr marL="529200" indent="-342000" algn="l" defTabSz="1219170" rtl="0" eaLnBrk="1" latinLnBrk="0" hangingPunct="1">
              <a:spcBef>
                <a:spcPts val="0"/>
              </a:spcBef>
              <a:spcAft>
                <a:spcPts val="800"/>
              </a:spcAft>
              <a:buClr>
                <a:schemeClr val="tx1"/>
              </a:buClr>
              <a:buFont typeface="Symbol" panose="05050102010706020507" pitchFamily="18" charset="2"/>
              <a:buChar char="-"/>
              <a:defRPr lang="en-US" sz="160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654050" indent="-285750" algn="l" defTabSz="1219170" rtl="0" eaLnBrk="1" latinLnBrk="0" hangingPunct="1">
              <a:spcBef>
                <a:spcPts val="0"/>
              </a:spcBef>
              <a:spcAft>
                <a:spcPts val="800"/>
              </a:spcAft>
              <a:buClr>
                <a:schemeClr val="tx1"/>
              </a:buClr>
              <a:buFont typeface="Symbol" panose="05050102010706020507" pitchFamily="18" charset="2"/>
              <a:buChar char="-"/>
              <a:defRPr lang="en-US" sz="140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712800" indent="-171450" algn="l" defTabSz="1219170" rtl="0" eaLnBrk="1" latinLnBrk="0" hangingPunct="1">
              <a:spcBef>
                <a:spcPts val="0"/>
              </a:spcBef>
              <a:spcAft>
                <a:spcPts val="800"/>
              </a:spcAft>
              <a:buClr>
                <a:schemeClr val="tx1"/>
              </a:buClr>
              <a:buFont typeface="Symbol" panose="05050102010706020507" pitchFamily="18" charset="2"/>
              <a:buChar char="-"/>
              <a:defRPr lang="en-US" sz="120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885600" indent="-172800">
              <a:buClr>
                <a:schemeClr val="tx1"/>
              </a:buClr>
              <a:buFont typeface="Symbol" panose="05050102010706020507" pitchFamily="18" charset="2"/>
              <a:buChar char="-"/>
              <a:defRPr lang="en-US" sz="1200" kern="1200" baseline="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buClr>
                <a:schemeClr val="bg1">
                  <a:lumMod val="65000"/>
                </a:schemeClr>
              </a:buClr>
            </a:pPr>
            <a:r>
              <a:rPr lang="en-US" noProof="0" dirty="0"/>
              <a:t>Edit text master format</a:t>
            </a:r>
            <a:br>
              <a:rPr lang="en-US" noProof="0" dirty="0"/>
            </a:br>
            <a:r>
              <a:rPr lang="en-US" noProof="0" dirty="0"/>
              <a:t>It’s allowed to use font sizes from 14pt to 18 pt – depending on the amount/characters of text. It’s not allowed to enlarge the text box – the text always has to fit in the text box. It’s only allowed to use the defined template colors.</a:t>
            </a:r>
          </a:p>
          <a:p>
            <a:pPr lvl="1">
              <a:buClr>
                <a:schemeClr val="bg1">
                  <a:lumMod val="65000"/>
                </a:schemeClr>
              </a:buClr>
            </a:pPr>
            <a:r>
              <a:rPr lang="en-US" noProof="0" dirty="0"/>
              <a:t>Second Level</a:t>
            </a:r>
          </a:p>
          <a:p>
            <a:pPr lvl="2">
              <a:buClr>
                <a:schemeClr val="bg1">
                  <a:lumMod val="65000"/>
                </a:schemeClr>
              </a:buClr>
            </a:pPr>
            <a:r>
              <a:rPr lang="en-US" noProof="0" dirty="0"/>
              <a:t>Third Level</a:t>
            </a:r>
          </a:p>
          <a:p>
            <a:pPr lvl="3">
              <a:buClr>
                <a:schemeClr val="bg1">
                  <a:lumMod val="65000"/>
                </a:schemeClr>
              </a:buClr>
            </a:pPr>
            <a:r>
              <a:rPr lang="en-US" noProof="0" dirty="0"/>
              <a:t>Fourth Level</a:t>
            </a:r>
          </a:p>
          <a:p>
            <a:pPr lvl="4">
              <a:buClr>
                <a:schemeClr val="bg1">
                  <a:lumMod val="65000"/>
                </a:schemeClr>
              </a:buClr>
            </a:pPr>
            <a:r>
              <a:rPr lang="en-US" noProof="0" dirty="0"/>
              <a:t>Fifth Level</a:t>
            </a:r>
          </a:p>
        </p:txBody>
      </p:sp>
      <p:pic>
        <p:nvPicPr>
          <p:cNvPr id="6" name="Grafik 5" descr="Ein Bild, das Stern, Raum, Nacht, Licht enthält.&#10;&#10;Automatisch generierte Beschreibung">
            <a:extLst>
              <a:ext uri="{FF2B5EF4-FFF2-40B4-BE49-F238E27FC236}">
                <a16:creationId xmlns:a16="http://schemas.microsoft.com/office/drawing/2014/main" id="{13150748-6427-3F68-D305-A30FF7B52CA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684" t="47900" r="59336" b="51433"/>
          <a:stretch/>
        </p:blipFill>
        <p:spPr>
          <a:xfrm>
            <a:off x="557295" y="1124744"/>
            <a:ext cx="2304257" cy="45719"/>
          </a:xfrm>
          <a:prstGeom prst="rect">
            <a:avLst/>
          </a:prstGeom>
        </p:spPr>
      </p:pic>
    </p:spTree>
    <p:extLst>
      <p:ext uri="{BB962C8B-B14F-4D97-AF65-F5344CB8AC3E}">
        <p14:creationId xmlns:p14="http://schemas.microsoft.com/office/powerpoint/2010/main" val="1177738773"/>
      </p:ext>
    </p:extLst>
  </p:cSld>
  <p:clrMapOvr>
    <a:masterClrMapping/>
  </p:clrMapOvr>
  <p:extLst>
    <p:ext uri="{DCECCB84-F9BA-43D5-87BE-67443E8EF086}">
      <p15:sldGuideLst xmlns:p15="http://schemas.microsoft.com/office/powerpoint/2012/main">
        <p15:guide id="1" orient="horz" pos="115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732CAC-D4B3-4EFF-85DA-A481882BD419}"/>
              </a:ext>
            </a:extLst>
          </p:cNvPr>
          <p:cNvSpPr>
            <a:spLocks noGrp="1"/>
          </p:cNvSpPr>
          <p:nvPr>
            <p:ph type="title" hasCustomPrompt="1"/>
          </p:nvPr>
        </p:nvSpPr>
        <p:spPr>
          <a:xfrm>
            <a:off x="550800" y="183600"/>
            <a:ext cx="11091600" cy="882000"/>
          </a:xfrm>
        </p:spPr>
        <p:txBody>
          <a:bodyPr lIns="0" rIns="0"/>
          <a:lstStyle>
            <a:lvl1pPr>
              <a:defRPr/>
            </a:lvl1pPr>
          </a:lstStyle>
          <a:p>
            <a:r>
              <a:rPr lang="en-US" dirty="0"/>
              <a:t>Edit master title</a:t>
            </a:r>
          </a:p>
        </p:txBody>
      </p:sp>
      <p:sp>
        <p:nvSpPr>
          <p:cNvPr id="11" name="Inhaltsplatzhalter 10">
            <a:extLst>
              <a:ext uri="{FF2B5EF4-FFF2-40B4-BE49-F238E27FC236}">
                <a16:creationId xmlns:a16="http://schemas.microsoft.com/office/drawing/2014/main" id="{1B9EBB46-B58F-4690-A1A2-8316670E953C}"/>
              </a:ext>
            </a:extLst>
          </p:cNvPr>
          <p:cNvSpPr>
            <a:spLocks noGrp="1"/>
          </p:cNvSpPr>
          <p:nvPr>
            <p:ph sz="quarter" idx="10" hasCustomPrompt="1"/>
          </p:nvPr>
        </p:nvSpPr>
        <p:spPr>
          <a:xfrm>
            <a:off x="550863" y="1551600"/>
            <a:ext cx="11091862" cy="4539600"/>
          </a:xfrm>
        </p:spPr>
        <p:txBody>
          <a:bodyPr lIns="0">
            <a:noAutofit/>
          </a:bodyPr>
          <a:lstStyle>
            <a:lvl1pPr marL="230400" indent="-230400" algn="l" defTabSz="1219170" rtl="0" eaLnBrk="1" latinLnBrk="0" hangingPunct="1">
              <a:spcBef>
                <a:spcPts val="0"/>
              </a:spcBef>
              <a:spcAft>
                <a:spcPts val="800"/>
              </a:spcAft>
              <a:buClrTx/>
              <a:buFont typeface="Wingdings" panose="05000000000000000000" pitchFamily="2" charset="2"/>
              <a:buChar char="§"/>
              <a:defRPr lang="en-US" sz="1600" kern="1200" baseline="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68000" indent="-284400" algn="l" defTabSz="1219170" rtl="0" eaLnBrk="1" latinLnBrk="0" hangingPunct="1">
              <a:spcBef>
                <a:spcPts val="0"/>
              </a:spcBef>
              <a:spcAft>
                <a:spcPts val="800"/>
              </a:spcAft>
              <a:buClrTx/>
              <a:buFont typeface="Symbol" panose="05050102010706020507" pitchFamily="18" charset="2"/>
              <a:buChar char="-"/>
              <a:defRPr lang="en-US" sz="1600" kern="1200" baseline="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655200" indent="-284400" algn="l" defTabSz="1219170" rtl="0" eaLnBrk="1" latinLnBrk="0" hangingPunct="1">
              <a:spcBef>
                <a:spcPts val="0"/>
              </a:spcBef>
              <a:spcAft>
                <a:spcPts val="800"/>
              </a:spcAft>
              <a:buClrTx/>
              <a:buFont typeface="Symbol" panose="05050102010706020507" pitchFamily="18" charset="2"/>
              <a:buChar char="-"/>
              <a:defRPr lang="en-US" sz="1400" kern="1200" baseline="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712800" indent="-172800" algn="l" defTabSz="1219170" rtl="0" eaLnBrk="1" latinLnBrk="0" hangingPunct="1">
              <a:spcBef>
                <a:spcPts val="0"/>
              </a:spcBef>
              <a:spcAft>
                <a:spcPts val="800"/>
              </a:spcAft>
              <a:buClrTx/>
              <a:buFont typeface="Symbol" panose="05050102010706020507" pitchFamily="18" charset="2"/>
              <a:buChar char="-"/>
              <a:defRPr lang="en-US" sz="1200" kern="1200" baseline="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885600" indent="-172800" algn="l" defTabSz="1219170" rtl="0" eaLnBrk="1" latinLnBrk="0" hangingPunct="1">
              <a:spcBef>
                <a:spcPts val="0"/>
              </a:spcBef>
              <a:spcAft>
                <a:spcPts val="800"/>
              </a:spcAft>
              <a:buClrTx/>
              <a:buFont typeface="Symbol" panose="05050102010706020507" pitchFamily="18" charset="2"/>
              <a:buChar char="-"/>
              <a:defRPr lang="en-US" sz="1200" kern="1200" baseline="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buClr>
                <a:schemeClr val="bg1">
                  <a:lumMod val="65000"/>
                </a:schemeClr>
              </a:buClr>
            </a:pPr>
            <a:r>
              <a:rPr lang="en-US" noProof="0" dirty="0"/>
              <a:t>Edit text master format</a:t>
            </a:r>
            <a:br>
              <a:rPr lang="en-US" noProof="0" dirty="0"/>
            </a:br>
            <a:r>
              <a:rPr lang="en-US" noProof="0" dirty="0"/>
              <a:t>It’s allowed to use font sizes from 14pt to 18 pt – depending on the amount/characters of text. It’s not allowed to enlarge the text box – the text always has to fit in the text box. It’s only allowed to use the defined template colors.</a:t>
            </a:r>
          </a:p>
          <a:p>
            <a:pPr lvl="1">
              <a:buClr>
                <a:schemeClr val="bg1">
                  <a:lumMod val="65000"/>
                </a:schemeClr>
              </a:buClr>
            </a:pPr>
            <a:r>
              <a:rPr lang="en-US" noProof="0" dirty="0"/>
              <a:t>Second Level</a:t>
            </a:r>
          </a:p>
          <a:p>
            <a:pPr lvl="2">
              <a:buClr>
                <a:schemeClr val="bg1">
                  <a:lumMod val="65000"/>
                </a:schemeClr>
              </a:buClr>
            </a:pPr>
            <a:r>
              <a:rPr lang="en-US" noProof="0" dirty="0"/>
              <a:t>Third Level</a:t>
            </a:r>
          </a:p>
          <a:p>
            <a:pPr lvl="3">
              <a:buClr>
                <a:schemeClr val="bg1">
                  <a:lumMod val="65000"/>
                </a:schemeClr>
              </a:buClr>
            </a:pPr>
            <a:r>
              <a:rPr lang="en-US" noProof="0" dirty="0"/>
              <a:t>Fourth Level</a:t>
            </a:r>
          </a:p>
          <a:p>
            <a:pPr lvl="4">
              <a:buClr>
                <a:schemeClr val="bg1">
                  <a:lumMod val="65000"/>
                </a:schemeClr>
              </a:buClr>
            </a:pPr>
            <a:r>
              <a:rPr lang="en-US" noProof="0" dirty="0"/>
              <a:t>Fifth Level</a:t>
            </a:r>
          </a:p>
        </p:txBody>
      </p:sp>
      <p:pic>
        <p:nvPicPr>
          <p:cNvPr id="4" name="Grafik 3" descr="Ein Bild, das Stern, Raum, Nacht, Licht enthält.&#10;&#10;Automatisch generierte Beschreibung">
            <a:extLst>
              <a:ext uri="{FF2B5EF4-FFF2-40B4-BE49-F238E27FC236}">
                <a16:creationId xmlns:a16="http://schemas.microsoft.com/office/drawing/2014/main" id="{DC09E186-92E3-10FA-94DD-560B5096D88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684" t="47900" r="59336" b="51433"/>
          <a:stretch/>
        </p:blipFill>
        <p:spPr>
          <a:xfrm>
            <a:off x="557295" y="1124744"/>
            <a:ext cx="2304257" cy="45719"/>
          </a:xfrm>
          <a:prstGeom prst="rect">
            <a:avLst/>
          </a:prstGeom>
        </p:spPr>
      </p:pic>
    </p:spTree>
    <p:extLst>
      <p:ext uri="{BB962C8B-B14F-4D97-AF65-F5344CB8AC3E}">
        <p14:creationId xmlns:p14="http://schemas.microsoft.com/office/powerpoint/2010/main" val="34651792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nly Title">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52D3A8-61ED-40DD-874B-AA7B44A2FB14}"/>
              </a:ext>
            </a:extLst>
          </p:cNvPr>
          <p:cNvSpPr>
            <a:spLocks noGrp="1"/>
          </p:cNvSpPr>
          <p:nvPr>
            <p:ph type="title" hasCustomPrompt="1"/>
          </p:nvPr>
        </p:nvSpPr>
        <p:spPr>
          <a:xfrm>
            <a:off x="551384" y="183600"/>
            <a:ext cx="11091600" cy="882000"/>
          </a:xfrm>
        </p:spPr>
        <p:txBody>
          <a:bodyPr/>
          <a:lstStyle>
            <a:lvl1pPr>
              <a:defRPr/>
            </a:lvl1pPr>
          </a:lstStyle>
          <a:p>
            <a:r>
              <a:rPr lang="en-US" dirty="0"/>
              <a:t>Edit master title</a:t>
            </a:r>
          </a:p>
        </p:txBody>
      </p:sp>
      <p:pic>
        <p:nvPicPr>
          <p:cNvPr id="4" name="Grafik 3" descr="Ein Bild, das Stern, Raum, Nacht, Licht enthält.&#10;&#10;Automatisch generierte Beschreibung">
            <a:extLst>
              <a:ext uri="{FF2B5EF4-FFF2-40B4-BE49-F238E27FC236}">
                <a16:creationId xmlns:a16="http://schemas.microsoft.com/office/drawing/2014/main" id="{DB8E826E-3C6B-D1A8-07F6-B4953D0A3CB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684" t="47900" r="59336" b="51433"/>
          <a:stretch/>
        </p:blipFill>
        <p:spPr>
          <a:xfrm>
            <a:off x="557295" y="1124744"/>
            <a:ext cx="2304257" cy="45719"/>
          </a:xfrm>
          <a:prstGeom prst="rect">
            <a:avLst/>
          </a:prstGeom>
        </p:spPr>
      </p:pic>
    </p:spTree>
    <p:extLst>
      <p:ext uri="{BB962C8B-B14F-4D97-AF65-F5344CB8AC3E}">
        <p14:creationId xmlns:p14="http://schemas.microsoft.com/office/powerpoint/2010/main" val="27472699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nly Title with Sub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35BD79-7A43-43DF-8987-4A120DE9AB61}"/>
              </a:ext>
            </a:extLst>
          </p:cNvPr>
          <p:cNvSpPr>
            <a:spLocks noGrp="1"/>
          </p:cNvSpPr>
          <p:nvPr>
            <p:ph type="title" hasCustomPrompt="1"/>
          </p:nvPr>
        </p:nvSpPr>
        <p:spPr>
          <a:xfrm>
            <a:off x="551384" y="183600"/>
            <a:ext cx="11091600" cy="882000"/>
          </a:xfrm>
        </p:spPr>
        <p:txBody>
          <a:bodyPr/>
          <a:lstStyle>
            <a:lvl1pPr>
              <a:defRPr/>
            </a:lvl1pPr>
          </a:lstStyle>
          <a:p>
            <a:r>
              <a:rPr lang="en-US" dirty="0"/>
              <a:t>Edit master title</a:t>
            </a:r>
          </a:p>
        </p:txBody>
      </p:sp>
      <p:sp>
        <p:nvSpPr>
          <p:cNvPr id="6" name="Textplatzhalter 1">
            <a:extLst>
              <a:ext uri="{FF2B5EF4-FFF2-40B4-BE49-F238E27FC236}">
                <a16:creationId xmlns:a16="http://schemas.microsoft.com/office/drawing/2014/main" id="{275022A4-AAC9-41D7-ABBF-14A3BEF5EF4F}"/>
              </a:ext>
            </a:extLst>
          </p:cNvPr>
          <p:cNvSpPr>
            <a:spLocks noGrp="1"/>
          </p:cNvSpPr>
          <p:nvPr>
            <p:ph type="body" sz="quarter" idx="32" hasCustomPrompt="1"/>
          </p:nvPr>
        </p:nvSpPr>
        <p:spPr>
          <a:xfrm>
            <a:off x="550862" y="1332000"/>
            <a:ext cx="11090276" cy="236012"/>
          </a:xfrm>
          <a:prstGeom prst="rect">
            <a:avLst/>
          </a:prstGeom>
        </p:spPr>
        <p:txBody>
          <a:bodyPr lIns="0" tIns="0" rIns="0" bIns="0" anchor="ctr" anchorCtr="0">
            <a:noAutofit/>
          </a:bodyPr>
          <a:lstStyle>
            <a:lvl1pPr marL="0" indent="0">
              <a:buFontTx/>
              <a:buNone/>
              <a:defRPr sz="1800" b="1" cap="none"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09570" indent="0">
              <a:buFontTx/>
              <a:buNone/>
              <a:defRPr/>
            </a:lvl2pPr>
            <a:lvl3pPr marL="1219139" indent="0">
              <a:buFontTx/>
              <a:buNone/>
              <a:defRPr/>
            </a:lvl3pPr>
            <a:lvl4pPr marL="1828709" indent="0">
              <a:buFontTx/>
              <a:buNone/>
              <a:defRPr/>
            </a:lvl4pPr>
            <a:lvl5pPr marL="2438278" indent="0">
              <a:buFontTx/>
              <a:buNone/>
              <a:defRPr/>
            </a:lvl5pPr>
          </a:lstStyle>
          <a:p>
            <a:pPr lvl="0"/>
            <a:r>
              <a:rPr lang="en-US" noProof="0" dirty="0"/>
              <a:t>Click to edit master subtitle</a:t>
            </a:r>
          </a:p>
        </p:txBody>
      </p:sp>
      <p:pic>
        <p:nvPicPr>
          <p:cNvPr id="4" name="Grafik 3" descr="Ein Bild, das Stern, Raum, Nacht, Licht enthält.&#10;&#10;Automatisch generierte Beschreibung">
            <a:extLst>
              <a:ext uri="{FF2B5EF4-FFF2-40B4-BE49-F238E27FC236}">
                <a16:creationId xmlns:a16="http://schemas.microsoft.com/office/drawing/2014/main" id="{E13FE2CC-15F5-9B69-6364-7DEBD556E80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684" t="47900" r="59336" b="51433"/>
          <a:stretch/>
        </p:blipFill>
        <p:spPr>
          <a:xfrm>
            <a:off x="557295" y="1124744"/>
            <a:ext cx="2304257" cy="45719"/>
          </a:xfrm>
          <a:prstGeom prst="rect">
            <a:avLst/>
          </a:prstGeom>
        </p:spPr>
      </p:pic>
    </p:spTree>
    <p:extLst>
      <p:ext uri="{BB962C8B-B14F-4D97-AF65-F5344CB8AC3E}">
        <p14:creationId xmlns:p14="http://schemas.microsoft.com/office/powerpoint/2010/main" val="11385398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akeawaybox_light with Conten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5E56B6-AAB3-44E7-9DBE-5A57D120D41D}"/>
              </a:ext>
            </a:extLst>
          </p:cNvPr>
          <p:cNvSpPr>
            <a:spLocks noGrp="1"/>
          </p:cNvSpPr>
          <p:nvPr>
            <p:ph type="title" hasCustomPrompt="1"/>
          </p:nvPr>
        </p:nvSpPr>
        <p:spPr>
          <a:xfrm>
            <a:off x="551384" y="183600"/>
            <a:ext cx="11091600" cy="882000"/>
          </a:xfrm>
        </p:spPr>
        <p:txBody>
          <a:bodyPr/>
          <a:lstStyle>
            <a:lvl1pPr>
              <a:defRPr/>
            </a:lvl1pPr>
          </a:lstStyle>
          <a:p>
            <a:r>
              <a:rPr lang="en-US"/>
              <a:t>Edit master title</a:t>
            </a:r>
            <a:endParaRPr lang="en-US" dirty="0"/>
          </a:p>
        </p:txBody>
      </p:sp>
      <p:sp>
        <p:nvSpPr>
          <p:cNvPr id="5" name="Textplatzhalter 5">
            <a:extLst>
              <a:ext uri="{FF2B5EF4-FFF2-40B4-BE49-F238E27FC236}">
                <a16:creationId xmlns:a16="http://schemas.microsoft.com/office/drawing/2014/main" id="{12140428-89FD-4420-AC86-E5B7AE0168B1}"/>
              </a:ext>
            </a:extLst>
          </p:cNvPr>
          <p:cNvSpPr>
            <a:spLocks noGrp="1"/>
          </p:cNvSpPr>
          <p:nvPr>
            <p:ph type="body" sz="quarter" idx="10" hasCustomPrompt="1"/>
          </p:nvPr>
        </p:nvSpPr>
        <p:spPr>
          <a:xfrm>
            <a:off x="550800" y="5517232"/>
            <a:ext cx="11091600" cy="828089"/>
          </a:xfrm>
          <a:noFill/>
          <a:ln>
            <a:solidFill>
              <a:schemeClr val="bg1">
                <a:lumMod val="85000"/>
              </a:schemeClr>
            </a:solidFill>
          </a:ln>
        </p:spPr>
        <p:txBody>
          <a:bodyPr vert="horz" lIns="90000" tIns="90000" rIns="90000" bIns="90000" rtlCol="0" anchor="ctr">
            <a:noAutofit/>
          </a:bodyPr>
          <a:lstStyle>
            <a:lvl1pPr>
              <a:defRPr lang="de-DE" sz="1400" smtClean="0"/>
            </a:lvl1pPr>
            <a:lvl2pPr>
              <a:defRPr lang="de-DE" sz="1600" smtClean="0"/>
            </a:lvl2pPr>
            <a:lvl3pPr>
              <a:defRPr lang="de-DE" sz="1600" smtClean="0"/>
            </a:lvl3pPr>
            <a:lvl4pPr>
              <a:defRPr lang="de-DE" sz="1600" smtClean="0"/>
            </a:lvl4pPr>
            <a:lvl5pPr>
              <a:defRPr lang="en-US" sz="1600"/>
            </a:lvl5pPr>
          </a:lstStyle>
          <a:p>
            <a:pPr lvl="0"/>
            <a:r>
              <a:rPr lang="en-US" noProof="0" dirty="0"/>
              <a:t>Edit takeaway box, key message in Verdana 14 pt / Edit takeaway box, key message in Verdana 14 pt / Edit takeaway box, key message in Verdana 14 pt , key message in Verdana 14 pt , key message in Verdana 14 pt , key message in Verdana 14 pt , key message in Verdana 14 pt , key message in Verdana 14 pt</a:t>
            </a:r>
          </a:p>
        </p:txBody>
      </p:sp>
      <p:sp>
        <p:nvSpPr>
          <p:cNvPr id="10" name="Inhaltsplatzhalter 10">
            <a:extLst>
              <a:ext uri="{FF2B5EF4-FFF2-40B4-BE49-F238E27FC236}">
                <a16:creationId xmlns:a16="http://schemas.microsoft.com/office/drawing/2014/main" id="{7A47C04D-8C7C-4090-B21E-5A9F65CAA53F}"/>
              </a:ext>
            </a:extLst>
          </p:cNvPr>
          <p:cNvSpPr>
            <a:spLocks noGrp="1"/>
          </p:cNvSpPr>
          <p:nvPr>
            <p:ph sz="quarter" idx="11" hasCustomPrompt="1"/>
          </p:nvPr>
        </p:nvSpPr>
        <p:spPr>
          <a:xfrm>
            <a:off x="550863" y="1551600"/>
            <a:ext cx="11091862" cy="3857632"/>
          </a:xfrm>
        </p:spPr>
        <p:txBody>
          <a:bodyPr lIns="0">
            <a:noAutofit/>
          </a:bodyPr>
          <a:lstStyle>
            <a:lvl1pPr marL="230400" indent="-230400" algn="l" defTabSz="1219170" rtl="0" eaLnBrk="1" latinLnBrk="0" hangingPunct="1">
              <a:spcBef>
                <a:spcPts val="0"/>
              </a:spcBef>
              <a:spcAft>
                <a:spcPts val="800"/>
              </a:spcAft>
              <a:buClrTx/>
              <a:buFont typeface="Wingdings" panose="05000000000000000000" pitchFamily="2" charset="2"/>
              <a:buChar char="§"/>
              <a:defRPr lang="en-US" sz="1600" kern="1200" baseline="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68000" indent="-284400" algn="l" defTabSz="1219170" rtl="0" eaLnBrk="1" latinLnBrk="0" hangingPunct="1">
              <a:spcBef>
                <a:spcPts val="0"/>
              </a:spcBef>
              <a:spcAft>
                <a:spcPts val="800"/>
              </a:spcAft>
              <a:buClrTx/>
              <a:buFont typeface="Symbol" panose="05050102010706020507" pitchFamily="18" charset="2"/>
              <a:buChar char="-"/>
              <a:defRPr lang="en-US" sz="1600" kern="1200" baseline="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655200" indent="-284400" algn="l" defTabSz="1219170" rtl="0" eaLnBrk="1" latinLnBrk="0" hangingPunct="1">
              <a:spcBef>
                <a:spcPts val="0"/>
              </a:spcBef>
              <a:spcAft>
                <a:spcPts val="800"/>
              </a:spcAft>
              <a:buClrTx/>
              <a:buFont typeface="Symbol" panose="05050102010706020507" pitchFamily="18" charset="2"/>
              <a:buChar char="-"/>
              <a:defRPr lang="en-US" sz="1400" kern="1200" baseline="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712800" indent="-172800" algn="l" defTabSz="1219170" rtl="0" eaLnBrk="1" latinLnBrk="0" hangingPunct="1">
              <a:spcBef>
                <a:spcPts val="0"/>
              </a:spcBef>
              <a:spcAft>
                <a:spcPts val="800"/>
              </a:spcAft>
              <a:buClrTx/>
              <a:buFont typeface="Symbol" panose="05050102010706020507" pitchFamily="18" charset="2"/>
              <a:buChar char="-"/>
              <a:defRPr lang="en-US" sz="1200" kern="1200" baseline="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885600" indent="-172800" algn="l" defTabSz="1219170" rtl="0" eaLnBrk="1" latinLnBrk="0" hangingPunct="1">
              <a:spcBef>
                <a:spcPts val="0"/>
              </a:spcBef>
              <a:spcAft>
                <a:spcPts val="800"/>
              </a:spcAft>
              <a:buClrTx/>
              <a:buFont typeface="Symbol" panose="05050102010706020507" pitchFamily="18" charset="2"/>
              <a:buChar char="-"/>
              <a:defRPr lang="en-US" sz="1200" kern="1200" baseline="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buClr>
                <a:schemeClr val="bg1">
                  <a:lumMod val="65000"/>
                </a:schemeClr>
              </a:buClr>
            </a:pPr>
            <a:r>
              <a:rPr lang="en-US" noProof="0" dirty="0"/>
              <a:t>Edit text master format</a:t>
            </a:r>
            <a:br>
              <a:rPr lang="en-US" noProof="0" dirty="0"/>
            </a:br>
            <a:r>
              <a:rPr lang="en-US" noProof="0" dirty="0"/>
              <a:t>It’s allowed to use font sizes from 14pt to 18 pt – depending on the amount/characters of text. It’s not allowed to enlarge the text box – the text always has to fit in the text box. It’s only allowed to use the defined template colors.</a:t>
            </a:r>
          </a:p>
          <a:p>
            <a:pPr lvl="1">
              <a:buClr>
                <a:schemeClr val="bg1">
                  <a:lumMod val="65000"/>
                </a:schemeClr>
              </a:buClr>
            </a:pPr>
            <a:r>
              <a:rPr lang="en-US" noProof="0" dirty="0"/>
              <a:t>Second Level</a:t>
            </a:r>
          </a:p>
          <a:p>
            <a:pPr lvl="2">
              <a:buClr>
                <a:schemeClr val="bg1">
                  <a:lumMod val="65000"/>
                </a:schemeClr>
              </a:buClr>
            </a:pPr>
            <a:r>
              <a:rPr lang="en-US" noProof="0" dirty="0"/>
              <a:t>Third Level</a:t>
            </a:r>
          </a:p>
          <a:p>
            <a:pPr lvl="3">
              <a:buClr>
                <a:schemeClr val="bg1">
                  <a:lumMod val="65000"/>
                </a:schemeClr>
              </a:buClr>
            </a:pPr>
            <a:r>
              <a:rPr lang="en-US" noProof="0" dirty="0"/>
              <a:t>Fourth Level</a:t>
            </a:r>
          </a:p>
          <a:p>
            <a:pPr lvl="4">
              <a:buClr>
                <a:schemeClr val="bg1">
                  <a:lumMod val="65000"/>
                </a:schemeClr>
              </a:buClr>
            </a:pPr>
            <a:r>
              <a:rPr lang="en-US" noProof="0" dirty="0"/>
              <a:t>Fifth Level</a:t>
            </a:r>
          </a:p>
        </p:txBody>
      </p:sp>
      <p:pic>
        <p:nvPicPr>
          <p:cNvPr id="4" name="Grafik 3" descr="Ein Bild, das Stern, Raum, Nacht, Licht enthält.&#10;&#10;Automatisch generierte Beschreibung">
            <a:extLst>
              <a:ext uri="{FF2B5EF4-FFF2-40B4-BE49-F238E27FC236}">
                <a16:creationId xmlns:a16="http://schemas.microsoft.com/office/drawing/2014/main" id="{6BB7B01D-D70C-3289-7839-3A4D9EDB195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684" t="47900" r="59336" b="51433"/>
          <a:stretch/>
        </p:blipFill>
        <p:spPr>
          <a:xfrm>
            <a:off x="557295" y="1124744"/>
            <a:ext cx="2304257" cy="45719"/>
          </a:xfrm>
          <a:prstGeom prst="rect">
            <a:avLst/>
          </a:prstGeom>
        </p:spPr>
      </p:pic>
    </p:spTree>
    <p:extLst>
      <p:ext uri="{BB962C8B-B14F-4D97-AF65-F5344CB8AC3E}">
        <p14:creationId xmlns:p14="http://schemas.microsoft.com/office/powerpoint/2010/main" val="39144706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akeawaybox_ligh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DC0E89-4C4B-4F57-A235-49F9403B59EB}"/>
              </a:ext>
            </a:extLst>
          </p:cNvPr>
          <p:cNvSpPr>
            <a:spLocks noGrp="1"/>
          </p:cNvSpPr>
          <p:nvPr>
            <p:ph type="title" hasCustomPrompt="1"/>
          </p:nvPr>
        </p:nvSpPr>
        <p:spPr>
          <a:xfrm>
            <a:off x="551384" y="183600"/>
            <a:ext cx="11091600" cy="882000"/>
          </a:xfrm>
        </p:spPr>
        <p:txBody>
          <a:bodyPr lIns="0" rIns="0"/>
          <a:lstStyle>
            <a:lvl1pPr>
              <a:defRPr/>
            </a:lvl1pPr>
          </a:lstStyle>
          <a:p>
            <a:r>
              <a:rPr lang="en-US" noProof="0" dirty="0"/>
              <a:t>Edit master title</a:t>
            </a:r>
          </a:p>
        </p:txBody>
      </p:sp>
      <p:sp>
        <p:nvSpPr>
          <p:cNvPr id="6" name="Textplatzhalter 5">
            <a:extLst>
              <a:ext uri="{FF2B5EF4-FFF2-40B4-BE49-F238E27FC236}">
                <a16:creationId xmlns:a16="http://schemas.microsoft.com/office/drawing/2014/main" id="{01AC0435-38D1-41F4-965E-67D8784B868F}"/>
              </a:ext>
            </a:extLst>
          </p:cNvPr>
          <p:cNvSpPr>
            <a:spLocks noGrp="1"/>
          </p:cNvSpPr>
          <p:nvPr>
            <p:ph type="body" sz="quarter" idx="10" hasCustomPrompt="1"/>
          </p:nvPr>
        </p:nvSpPr>
        <p:spPr>
          <a:xfrm>
            <a:off x="550800" y="5517232"/>
            <a:ext cx="11091600" cy="828089"/>
          </a:xfrm>
          <a:noFill/>
          <a:ln>
            <a:solidFill>
              <a:schemeClr val="bg1">
                <a:lumMod val="85000"/>
              </a:schemeClr>
            </a:solidFill>
          </a:ln>
        </p:spPr>
        <p:txBody>
          <a:bodyPr vert="horz" lIns="90000" tIns="90000" rIns="90000" bIns="90000" rtlCol="0" anchor="ctr">
            <a:noAutofit/>
          </a:bodyPr>
          <a:lstStyle>
            <a:lvl1pPr>
              <a:defRPr lang="de-DE" sz="1400" smtClean="0"/>
            </a:lvl1pPr>
            <a:lvl2pPr>
              <a:defRPr lang="de-DE" sz="1600" smtClean="0"/>
            </a:lvl2pPr>
            <a:lvl3pPr>
              <a:defRPr lang="de-DE" sz="1600" smtClean="0"/>
            </a:lvl3pPr>
            <a:lvl4pPr>
              <a:defRPr lang="de-DE" sz="1600" smtClean="0"/>
            </a:lvl4pPr>
            <a:lvl5pPr>
              <a:defRPr lang="en-US" sz="1600"/>
            </a:lvl5pPr>
          </a:lstStyle>
          <a:p>
            <a:pPr lvl="0"/>
            <a:r>
              <a:rPr lang="en-US" noProof="0" dirty="0"/>
              <a:t>Edit takeaway box, key message in Verdana 14 pt / Edit takeaway box, key message in Verdana 14 pt / Edit takeaway box, key message in Verdana 14 pt , key message in Verdana 14 pt , key message in Verdana 14 pt , key message in Verdana 14 pt , key message in Verdana 14 pt , key message in Verdana 14 pt , key message in Verdana 14 pt</a:t>
            </a:r>
          </a:p>
        </p:txBody>
      </p:sp>
      <p:pic>
        <p:nvPicPr>
          <p:cNvPr id="4" name="Grafik 3" descr="Ein Bild, das Stern, Raum, Nacht, Licht enthält.&#10;&#10;Automatisch generierte Beschreibung">
            <a:extLst>
              <a:ext uri="{FF2B5EF4-FFF2-40B4-BE49-F238E27FC236}">
                <a16:creationId xmlns:a16="http://schemas.microsoft.com/office/drawing/2014/main" id="{E75672D3-CB08-DA33-7CB2-BB8CCB04CCA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684" t="47900" r="59336" b="51433"/>
          <a:stretch/>
        </p:blipFill>
        <p:spPr>
          <a:xfrm>
            <a:off x="557295" y="1124744"/>
            <a:ext cx="2304257" cy="45719"/>
          </a:xfrm>
          <a:prstGeom prst="rect">
            <a:avLst/>
          </a:prstGeom>
        </p:spPr>
      </p:pic>
    </p:spTree>
    <p:extLst>
      <p:ext uri="{BB962C8B-B14F-4D97-AF65-F5344CB8AC3E}">
        <p14:creationId xmlns:p14="http://schemas.microsoft.com/office/powerpoint/2010/main" val="12110829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akeawaybox_dark with Conten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E54240-C216-4EDE-A6F1-C49C3EBDA137}"/>
              </a:ext>
            </a:extLst>
          </p:cNvPr>
          <p:cNvSpPr>
            <a:spLocks noGrp="1"/>
          </p:cNvSpPr>
          <p:nvPr>
            <p:ph type="title" hasCustomPrompt="1"/>
          </p:nvPr>
        </p:nvSpPr>
        <p:spPr>
          <a:xfrm>
            <a:off x="551384" y="183600"/>
            <a:ext cx="11091600" cy="882000"/>
          </a:xfrm>
        </p:spPr>
        <p:txBody>
          <a:bodyPr/>
          <a:lstStyle>
            <a:lvl1pPr>
              <a:defRPr/>
            </a:lvl1pPr>
          </a:lstStyle>
          <a:p>
            <a:r>
              <a:rPr lang="en-US"/>
              <a:t>Edit master title</a:t>
            </a:r>
            <a:endParaRPr lang="en-US" dirty="0"/>
          </a:p>
        </p:txBody>
      </p:sp>
      <p:sp>
        <p:nvSpPr>
          <p:cNvPr id="5" name="Textplatzhalter 4">
            <a:extLst>
              <a:ext uri="{FF2B5EF4-FFF2-40B4-BE49-F238E27FC236}">
                <a16:creationId xmlns:a16="http://schemas.microsoft.com/office/drawing/2014/main" id="{B900FDA6-3E19-4B8D-BFE5-4ED39B81313D}"/>
              </a:ext>
            </a:extLst>
          </p:cNvPr>
          <p:cNvSpPr>
            <a:spLocks noGrp="1"/>
          </p:cNvSpPr>
          <p:nvPr>
            <p:ph type="body" sz="quarter" idx="10" hasCustomPrompt="1"/>
          </p:nvPr>
        </p:nvSpPr>
        <p:spPr>
          <a:xfrm>
            <a:off x="550800" y="5519078"/>
            <a:ext cx="11091600" cy="828089"/>
          </a:xfrm>
          <a:solidFill>
            <a:schemeClr val="bg1">
              <a:lumMod val="95000"/>
            </a:schemeClr>
          </a:solidFill>
          <a:ln>
            <a:noFill/>
          </a:ln>
        </p:spPr>
        <p:txBody>
          <a:bodyPr vert="horz" lIns="90000" tIns="90000" rIns="90000" bIns="90000" rtlCol="0" anchor="ctr">
            <a:noAutofit/>
          </a:bodyPr>
          <a:lstStyle>
            <a:lvl1pPr>
              <a:defRPr lang="de-DE" sz="1400" dirty="0" smtClean="0"/>
            </a:lvl1pPr>
          </a:lstStyle>
          <a:p>
            <a:pPr lvl="0"/>
            <a:r>
              <a:rPr lang="en-US" noProof="0" dirty="0"/>
              <a:t>Edit takeaway box, key message in Verdana 14 pt / Edit takeaway box, key message in Verdana 14 pt / Edit takeaway box, key message in Verdana 14 pt , key message in Verdana 14 pt , key message in Verdana 14 pt , key message in Verdana 14 pt , key message in Verdana 14 pt , key message in Verdana 14 pt , key message in Verdana 14 pt</a:t>
            </a:r>
          </a:p>
        </p:txBody>
      </p:sp>
      <p:sp>
        <p:nvSpPr>
          <p:cNvPr id="6" name="Inhaltsplatzhalter 10">
            <a:extLst>
              <a:ext uri="{FF2B5EF4-FFF2-40B4-BE49-F238E27FC236}">
                <a16:creationId xmlns:a16="http://schemas.microsoft.com/office/drawing/2014/main" id="{241837BA-008B-4E2A-81F4-BCF82A482243}"/>
              </a:ext>
            </a:extLst>
          </p:cNvPr>
          <p:cNvSpPr>
            <a:spLocks noGrp="1"/>
          </p:cNvSpPr>
          <p:nvPr>
            <p:ph sz="quarter" idx="11" hasCustomPrompt="1"/>
          </p:nvPr>
        </p:nvSpPr>
        <p:spPr>
          <a:xfrm>
            <a:off x="550863" y="1551600"/>
            <a:ext cx="11091862" cy="3857632"/>
          </a:xfrm>
        </p:spPr>
        <p:txBody>
          <a:bodyPr lIns="0">
            <a:noAutofit/>
          </a:bodyPr>
          <a:lstStyle>
            <a:lvl1pPr marL="230400" indent="-230400" algn="l" defTabSz="1219170" rtl="0" eaLnBrk="1" latinLnBrk="0" hangingPunct="1">
              <a:spcBef>
                <a:spcPts val="0"/>
              </a:spcBef>
              <a:spcAft>
                <a:spcPts val="800"/>
              </a:spcAft>
              <a:buClrTx/>
              <a:buFont typeface="Wingdings" panose="05000000000000000000" pitchFamily="2" charset="2"/>
              <a:buChar char="§"/>
              <a:defRPr lang="en-US" sz="1600" kern="1200" baseline="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68000" indent="-284400" algn="l" defTabSz="1219170" rtl="0" eaLnBrk="1" latinLnBrk="0" hangingPunct="1">
              <a:spcBef>
                <a:spcPts val="0"/>
              </a:spcBef>
              <a:spcAft>
                <a:spcPts val="800"/>
              </a:spcAft>
              <a:buClrTx/>
              <a:buFont typeface="Symbol" panose="05050102010706020507" pitchFamily="18" charset="2"/>
              <a:buChar char="-"/>
              <a:defRPr lang="en-US" sz="1600" kern="1200" baseline="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655200" indent="-284400" algn="l" defTabSz="1219170" rtl="0" eaLnBrk="1" latinLnBrk="0" hangingPunct="1">
              <a:spcBef>
                <a:spcPts val="0"/>
              </a:spcBef>
              <a:spcAft>
                <a:spcPts val="800"/>
              </a:spcAft>
              <a:buClrTx/>
              <a:buFont typeface="Symbol" panose="05050102010706020507" pitchFamily="18" charset="2"/>
              <a:buChar char="-"/>
              <a:defRPr lang="en-US" sz="1400" kern="1200" baseline="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712800" indent="-172800" algn="l" defTabSz="1219170" rtl="0" eaLnBrk="1" latinLnBrk="0" hangingPunct="1">
              <a:spcBef>
                <a:spcPts val="0"/>
              </a:spcBef>
              <a:spcAft>
                <a:spcPts val="800"/>
              </a:spcAft>
              <a:buClrTx/>
              <a:buFont typeface="Symbol" panose="05050102010706020507" pitchFamily="18" charset="2"/>
              <a:buChar char="-"/>
              <a:defRPr lang="en-US" sz="1200" kern="1200" baseline="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885600" indent="-172800" algn="l" defTabSz="1219170" rtl="0" eaLnBrk="1" latinLnBrk="0" hangingPunct="1">
              <a:spcBef>
                <a:spcPts val="0"/>
              </a:spcBef>
              <a:spcAft>
                <a:spcPts val="800"/>
              </a:spcAft>
              <a:buClrTx/>
              <a:buFont typeface="Symbol" panose="05050102010706020507" pitchFamily="18" charset="2"/>
              <a:buChar char="-"/>
              <a:defRPr lang="en-US" sz="1200" kern="1200" baseline="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buClr>
                <a:schemeClr val="bg1">
                  <a:lumMod val="65000"/>
                </a:schemeClr>
              </a:buClr>
            </a:pPr>
            <a:r>
              <a:rPr lang="en-US" noProof="0" dirty="0"/>
              <a:t>Edit text master format</a:t>
            </a:r>
            <a:br>
              <a:rPr lang="en-US" noProof="0" dirty="0"/>
            </a:br>
            <a:r>
              <a:rPr lang="en-US" noProof="0" dirty="0"/>
              <a:t>It’s allowed to use font sizes from 14pt to 18 pt – depending on the amount/characters of text. It’s not allowed to enlarge the text box – the text always has to fit in the text box. It’s only allowed to use the defined template colors.</a:t>
            </a:r>
          </a:p>
          <a:p>
            <a:pPr lvl="1">
              <a:buClr>
                <a:schemeClr val="bg1">
                  <a:lumMod val="65000"/>
                </a:schemeClr>
              </a:buClr>
            </a:pPr>
            <a:r>
              <a:rPr lang="en-US" noProof="0" dirty="0"/>
              <a:t>Second Level</a:t>
            </a:r>
          </a:p>
          <a:p>
            <a:pPr lvl="2">
              <a:buClr>
                <a:schemeClr val="bg1">
                  <a:lumMod val="65000"/>
                </a:schemeClr>
              </a:buClr>
            </a:pPr>
            <a:r>
              <a:rPr lang="en-US" noProof="0" dirty="0"/>
              <a:t>Third Level</a:t>
            </a:r>
          </a:p>
          <a:p>
            <a:pPr lvl="3">
              <a:buClr>
                <a:schemeClr val="bg1">
                  <a:lumMod val="65000"/>
                </a:schemeClr>
              </a:buClr>
            </a:pPr>
            <a:r>
              <a:rPr lang="en-US" noProof="0" dirty="0"/>
              <a:t>Fourth Level</a:t>
            </a:r>
          </a:p>
          <a:p>
            <a:pPr lvl="4">
              <a:buClr>
                <a:schemeClr val="bg1">
                  <a:lumMod val="65000"/>
                </a:schemeClr>
              </a:buClr>
            </a:pPr>
            <a:r>
              <a:rPr lang="en-US" noProof="0" dirty="0"/>
              <a:t>Fifth Level</a:t>
            </a:r>
          </a:p>
        </p:txBody>
      </p:sp>
      <p:pic>
        <p:nvPicPr>
          <p:cNvPr id="4" name="Grafik 3" descr="Ein Bild, das Stern, Raum, Nacht, Licht enthält.&#10;&#10;Automatisch generierte Beschreibung">
            <a:extLst>
              <a:ext uri="{FF2B5EF4-FFF2-40B4-BE49-F238E27FC236}">
                <a16:creationId xmlns:a16="http://schemas.microsoft.com/office/drawing/2014/main" id="{5D7B42F2-3B80-1852-CA6D-7A9F2554239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684" t="47900" r="59336" b="51433"/>
          <a:stretch/>
        </p:blipFill>
        <p:spPr>
          <a:xfrm>
            <a:off x="557295" y="1124744"/>
            <a:ext cx="2304257" cy="45719"/>
          </a:xfrm>
          <a:prstGeom prst="rect">
            <a:avLst/>
          </a:prstGeom>
        </p:spPr>
      </p:pic>
    </p:spTree>
    <p:extLst>
      <p:ext uri="{BB962C8B-B14F-4D97-AF65-F5344CB8AC3E}">
        <p14:creationId xmlns:p14="http://schemas.microsoft.com/office/powerpoint/2010/main" val="42822361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akeawaybox_dar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CCE13F-B17B-487E-8BF6-64DCDFB35BD4}"/>
              </a:ext>
            </a:extLst>
          </p:cNvPr>
          <p:cNvSpPr>
            <a:spLocks noGrp="1"/>
          </p:cNvSpPr>
          <p:nvPr>
            <p:ph type="title" hasCustomPrompt="1"/>
          </p:nvPr>
        </p:nvSpPr>
        <p:spPr>
          <a:xfrm>
            <a:off x="551384" y="183600"/>
            <a:ext cx="11091600" cy="882000"/>
          </a:xfrm>
        </p:spPr>
        <p:txBody>
          <a:bodyPr lIns="0" rIns="0"/>
          <a:lstStyle>
            <a:lvl1pPr>
              <a:defRPr/>
            </a:lvl1pPr>
          </a:lstStyle>
          <a:p>
            <a:r>
              <a:rPr lang="en-US" noProof="0" dirty="0"/>
              <a:t>Edit master title</a:t>
            </a:r>
          </a:p>
        </p:txBody>
      </p:sp>
      <p:sp>
        <p:nvSpPr>
          <p:cNvPr id="5" name="Textplatzhalter 4">
            <a:extLst>
              <a:ext uri="{FF2B5EF4-FFF2-40B4-BE49-F238E27FC236}">
                <a16:creationId xmlns:a16="http://schemas.microsoft.com/office/drawing/2014/main" id="{F55708E4-803E-43BC-88EE-1944610DDF6E}"/>
              </a:ext>
            </a:extLst>
          </p:cNvPr>
          <p:cNvSpPr>
            <a:spLocks noGrp="1"/>
          </p:cNvSpPr>
          <p:nvPr>
            <p:ph type="body" sz="quarter" idx="10" hasCustomPrompt="1"/>
          </p:nvPr>
        </p:nvSpPr>
        <p:spPr>
          <a:xfrm>
            <a:off x="550800" y="5519078"/>
            <a:ext cx="11091600" cy="828089"/>
          </a:xfrm>
          <a:solidFill>
            <a:schemeClr val="bg1">
              <a:lumMod val="95000"/>
            </a:schemeClr>
          </a:solidFill>
          <a:ln>
            <a:noFill/>
          </a:ln>
        </p:spPr>
        <p:txBody>
          <a:bodyPr vert="horz" lIns="90000" tIns="90000" rIns="90000" bIns="90000" rtlCol="0" anchor="ctr">
            <a:noAutofit/>
          </a:bodyPr>
          <a:lstStyle>
            <a:lvl1pPr>
              <a:defRPr lang="de-DE" sz="1400" dirty="0" smtClean="0"/>
            </a:lvl1pPr>
          </a:lstStyle>
          <a:p>
            <a:pPr lvl="0"/>
            <a:r>
              <a:rPr lang="en-US" noProof="0" dirty="0"/>
              <a:t>Edit takeaway box, key message in Verdana 14 pt / Edit takeaway box, key message in Verdana 14 pt / Edit takeaway box, key message in Verdana 14 pt , key message in Verdana 14 pt , key message in Verdana 14 pt , key message in Verdana 14 pt , key message in Verdana 14 pt , key message in Verdana 14 pt , key message in Verdana 14 pt</a:t>
            </a:r>
          </a:p>
        </p:txBody>
      </p:sp>
      <p:pic>
        <p:nvPicPr>
          <p:cNvPr id="4" name="Grafik 3" descr="Ein Bild, das Stern, Raum, Nacht, Licht enthält.&#10;&#10;Automatisch generierte Beschreibung">
            <a:extLst>
              <a:ext uri="{FF2B5EF4-FFF2-40B4-BE49-F238E27FC236}">
                <a16:creationId xmlns:a16="http://schemas.microsoft.com/office/drawing/2014/main" id="{4CD871E7-591D-67CB-D6A1-45A293442A9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684" t="47900" r="59336" b="51433"/>
          <a:stretch/>
        </p:blipFill>
        <p:spPr>
          <a:xfrm>
            <a:off x="557295" y="1124744"/>
            <a:ext cx="2304257" cy="45719"/>
          </a:xfrm>
          <a:prstGeom prst="rect">
            <a:avLst/>
          </a:prstGeom>
        </p:spPr>
      </p:pic>
    </p:spTree>
    <p:extLst>
      <p:ext uri="{BB962C8B-B14F-4D97-AF65-F5344CB8AC3E}">
        <p14:creationId xmlns:p14="http://schemas.microsoft.com/office/powerpoint/2010/main" val="975446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le_ AVL Compan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4" name="Rechteck 9">
            <a:extLst>
              <a:ext uri="{FF2B5EF4-FFF2-40B4-BE49-F238E27FC236}">
                <a16:creationId xmlns:a16="http://schemas.microsoft.com/office/drawing/2014/main" id="{92751360-6AA2-5A4D-AD82-CC750FB739DB}"/>
              </a:ext>
            </a:extLst>
          </p:cNvPr>
          <p:cNvSpPr/>
          <p:nvPr userDrawn="1"/>
        </p:nvSpPr>
        <p:spPr>
          <a:xfrm>
            <a:off x="10571659" y="6777384"/>
            <a:ext cx="767838"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xt_SecurityLevel">
            <a:extLst>
              <a:ext uri="{FF2B5EF4-FFF2-40B4-BE49-F238E27FC236}">
                <a16:creationId xmlns:a16="http://schemas.microsoft.com/office/drawing/2014/main" id="{A21F77F4-53E2-CF45-BB0F-37AD656A5317}"/>
              </a:ext>
            </a:extLst>
          </p:cNvPr>
          <p:cNvSpPr txBox="1">
            <a:spLocks/>
          </p:cNvSpPr>
          <p:nvPr userDrawn="1"/>
        </p:nvSpPr>
        <p:spPr>
          <a:xfrm>
            <a:off x="10571659" y="6486200"/>
            <a:ext cx="512961" cy="153888"/>
          </a:xfrm>
          <a:prstGeom prst="rect">
            <a:avLst/>
          </a:prstGeom>
        </p:spPr>
        <p:txBody>
          <a:bodyPr vert="horz" wrap="none" lIns="0" tIns="0" rIns="0" bIns="0" rtlCol="0" anchor="ctr">
            <a:sp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bg1"/>
                </a:solidFill>
                <a:latin typeface="+mn-lt"/>
              </a:rPr>
              <a:t>Internal</a:t>
            </a:r>
            <a:endParaRPr lang="en-US" sz="1000" dirty="0">
              <a:solidFill>
                <a:schemeClr val="bg1"/>
              </a:solidFill>
              <a:latin typeface="+mn-lt"/>
            </a:endParaRPr>
          </a:p>
        </p:txBody>
      </p:sp>
      <p:sp>
        <p:nvSpPr>
          <p:cNvPr id="12" name="txt_Companyname">
            <a:extLst>
              <a:ext uri="{FF2B5EF4-FFF2-40B4-BE49-F238E27FC236}">
                <a16:creationId xmlns:a16="http://schemas.microsoft.com/office/drawing/2014/main" id="{4520C221-FC15-D849-9DF8-0E90427594FE}"/>
              </a:ext>
            </a:extLst>
          </p:cNvPr>
          <p:cNvSpPr txBox="1">
            <a:spLocks/>
          </p:cNvSpPr>
          <p:nvPr userDrawn="1"/>
        </p:nvSpPr>
        <p:spPr>
          <a:xfrm>
            <a:off x="720000" y="6486200"/>
            <a:ext cx="5771874" cy="153888"/>
          </a:xfrm>
          <a:prstGeom prst="rect">
            <a:avLst/>
          </a:prstGeom>
        </p:spPr>
        <p:txBody>
          <a:bodyPr vert="horz" wrap="square" lIns="0" tIns="0" rIns="0" bIns="0" rtlCol="0" anchor="ctr">
            <a:sp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000" dirty="0">
              <a:solidFill>
                <a:schemeClr val="bg1"/>
              </a:solidFill>
              <a:latin typeface="+mn-lt"/>
            </a:endParaRPr>
          </a:p>
        </p:txBody>
      </p:sp>
      <p:sp>
        <p:nvSpPr>
          <p:cNvPr id="9" name="txt_Autor1">
            <a:extLst>
              <a:ext uri="{FF2B5EF4-FFF2-40B4-BE49-F238E27FC236}">
                <a16:creationId xmlns:a16="http://schemas.microsoft.com/office/drawing/2014/main" id="{8DE80A2D-7E72-4122-AB08-DF1B3E72CAB2}"/>
              </a:ext>
            </a:extLst>
          </p:cNvPr>
          <p:cNvSpPr txBox="1"/>
          <p:nvPr userDrawn="1"/>
        </p:nvSpPr>
        <p:spPr>
          <a:xfrm>
            <a:off x="720000" y="5295878"/>
            <a:ext cx="6840000" cy="215444"/>
          </a:xfrm>
          <a:prstGeom prst="rect">
            <a:avLst/>
          </a:prstGeom>
          <a:noFill/>
          <a:ln>
            <a:noFill/>
          </a:ln>
        </p:spPr>
        <p:txBody>
          <a:bodyPr wrap="square" lIns="0" tIns="0" rIns="0" bIns="0" rtlCol="0" anchor="ctr" anchorCtr="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800"/>
              </a:spcAft>
              <a:buClrTx/>
              <a:buSzTx/>
              <a:buFont typeface="Wingdings" panose="05000000000000000000" pitchFamily="2" charset="2"/>
              <a:buNone/>
              <a:tabLst/>
              <a:defRPr/>
            </a:pPr>
            <a:endParaRPr lang="en-US" sz="1400" b="0" kern="1200" baseline="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2" name="Untertitel 2">
            <a:extLst>
              <a:ext uri="{FF2B5EF4-FFF2-40B4-BE49-F238E27FC236}">
                <a16:creationId xmlns:a16="http://schemas.microsoft.com/office/drawing/2014/main" id="{8A07C198-1062-DC4A-A59C-556047ADA531}"/>
              </a:ext>
            </a:extLst>
          </p:cNvPr>
          <p:cNvSpPr>
            <a:spLocks noGrp="1"/>
          </p:cNvSpPr>
          <p:nvPr>
            <p:ph type="subTitle" idx="1" hasCustomPrompt="1"/>
          </p:nvPr>
        </p:nvSpPr>
        <p:spPr>
          <a:xfrm>
            <a:off x="720000" y="4020425"/>
            <a:ext cx="6840000" cy="307777"/>
          </a:xfrm>
          <a:noFill/>
          <a:ln>
            <a:noFill/>
          </a:ln>
          <a:effectLst/>
        </p:spPr>
        <p:txBody>
          <a:bodyPr wrap="square" lIns="0" tIns="0" rIns="0" bIns="0" anchor="t" anchorCtr="0">
            <a:spAutoFit/>
          </a:bodyPr>
          <a:lstStyle>
            <a:lvl1pPr marL="0" marR="0" indent="0" algn="l" defTabSz="1219170" rtl="0" eaLnBrk="1" fontAlgn="auto" latinLnBrk="0" hangingPunct="1">
              <a:lnSpc>
                <a:spcPct val="100000"/>
              </a:lnSpc>
              <a:spcBef>
                <a:spcPts val="0"/>
              </a:spcBef>
              <a:spcAft>
                <a:spcPts val="800"/>
              </a:spcAft>
              <a:buClrTx/>
              <a:buSzTx/>
              <a:buFont typeface="Wingdings" panose="05000000000000000000" pitchFamily="2" charset="2"/>
              <a:buNone/>
              <a:tabLst/>
              <a:defRPr sz="2000" cap="none" baseline="0">
                <a:ln>
                  <a:noFill/>
                </a:ln>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pPr marL="0" marR="0" lvl="0" indent="0" algn="l" defTabSz="1219170" rtl="0" eaLnBrk="1" fontAlgn="auto" latinLnBrk="0" hangingPunct="1">
              <a:lnSpc>
                <a:spcPct val="100000"/>
              </a:lnSpc>
              <a:spcBef>
                <a:spcPts val="0"/>
              </a:spcBef>
              <a:spcAft>
                <a:spcPts val="800"/>
              </a:spcAft>
              <a:buClrTx/>
              <a:buSzTx/>
              <a:buFont typeface="Wingdings" panose="05000000000000000000" pitchFamily="2" charset="2"/>
              <a:buNone/>
              <a:tabLst/>
              <a:defRPr/>
            </a:pPr>
            <a:r>
              <a:rPr lang="en-US" noProof="0" dirty="0"/>
              <a:t>Presentation Subline Lorem Ipsum</a:t>
            </a:r>
          </a:p>
        </p:txBody>
      </p:sp>
      <p:sp>
        <p:nvSpPr>
          <p:cNvPr id="21" name="Titel 1">
            <a:extLst>
              <a:ext uri="{FF2B5EF4-FFF2-40B4-BE49-F238E27FC236}">
                <a16:creationId xmlns:a16="http://schemas.microsoft.com/office/drawing/2014/main" id="{FE5B658E-8431-C648-8E22-0189E03E43A8}"/>
              </a:ext>
            </a:extLst>
          </p:cNvPr>
          <p:cNvSpPr>
            <a:spLocks noGrp="1"/>
          </p:cNvSpPr>
          <p:nvPr>
            <p:ph type="ctrTitle" hasCustomPrompt="1"/>
          </p:nvPr>
        </p:nvSpPr>
        <p:spPr>
          <a:xfrm>
            <a:off x="720000" y="2492896"/>
            <a:ext cx="6840000" cy="1402692"/>
          </a:xfrm>
          <a:prstGeom prst="rect">
            <a:avLst/>
          </a:prstGeom>
          <a:noFill/>
          <a:ln>
            <a:noFill/>
          </a:ln>
        </p:spPr>
        <p:txBody>
          <a:bodyPr wrap="square" lIns="0" tIns="0" rIns="0" bIns="0" anchor="b" anchorCtr="0">
            <a:noAutofit/>
          </a:bodyPr>
          <a:lstStyle>
            <a:lvl1pPr algn="l">
              <a:lnSpc>
                <a:spcPct val="110000"/>
              </a:lnSpc>
              <a:defRPr sz="4200" b="0"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noProof="0" dirty="0"/>
              <a:t>Document</a:t>
            </a:r>
            <a:br>
              <a:rPr lang="en-US" noProof="0" dirty="0"/>
            </a:br>
            <a:r>
              <a:rPr lang="en-US" noProof="0" dirty="0"/>
              <a:t>Title</a:t>
            </a:r>
          </a:p>
        </p:txBody>
      </p:sp>
      <p:pic>
        <p:nvPicPr>
          <p:cNvPr id="13" name="Picture 9">
            <a:extLst>
              <a:ext uri="{FF2B5EF4-FFF2-40B4-BE49-F238E27FC236}">
                <a16:creationId xmlns:a16="http://schemas.microsoft.com/office/drawing/2014/main" id="{FFD3EA3B-CF6D-445C-BA61-FDA3EA20B010}"/>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91000"/>
                    </a14:imgEffect>
                  </a14:imgLayer>
                </a14:imgProps>
              </a:ext>
              <a:ext uri="{28A0092B-C50C-407E-A947-70E740481C1C}">
                <a14:useLocalDpi xmlns:a14="http://schemas.microsoft.com/office/drawing/2010/main"/>
              </a:ext>
            </a:extLst>
          </a:blip>
          <a:stretch>
            <a:fillRect/>
          </a:stretch>
        </p:blipFill>
        <p:spPr>
          <a:xfrm>
            <a:off x="720000" y="720000"/>
            <a:ext cx="1440000" cy="627430"/>
          </a:xfrm>
          <a:prstGeom prst="rect">
            <a:avLst/>
          </a:prstGeom>
        </p:spPr>
      </p:pic>
    </p:spTree>
    <p:extLst>
      <p:ext uri="{BB962C8B-B14F-4D97-AF65-F5344CB8AC3E}">
        <p14:creationId xmlns:p14="http://schemas.microsoft.com/office/powerpoint/2010/main" val="24760319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mpty">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0390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Leer">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07501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6DD733-DEE0-4A41-B24D-F04B8E2EAC0E}"/>
              </a:ext>
            </a:extLst>
          </p:cNvPr>
          <p:cNvSpPr>
            <a:spLocks noGrp="1"/>
          </p:cNvSpPr>
          <p:nvPr>
            <p:ph type="title" hasCustomPrompt="1"/>
          </p:nvPr>
        </p:nvSpPr>
        <p:spPr>
          <a:xfrm>
            <a:off x="551384" y="183600"/>
            <a:ext cx="11091600" cy="882000"/>
          </a:xfrm>
        </p:spPr>
        <p:txBody>
          <a:bodyPr lIns="0" rIns="0"/>
          <a:lstStyle>
            <a:lvl1pPr>
              <a:defRPr/>
            </a:lvl1pPr>
          </a:lstStyle>
          <a:p>
            <a:r>
              <a:rPr lang="en-US" noProof="0" dirty="0"/>
              <a:t>Edit master title</a:t>
            </a:r>
          </a:p>
        </p:txBody>
      </p:sp>
      <p:sp>
        <p:nvSpPr>
          <p:cNvPr id="5" name="Inhaltsplatzhalter 4">
            <a:extLst>
              <a:ext uri="{FF2B5EF4-FFF2-40B4-BE49-F238E27FC236}">
                <a16:creationId xmlns:a16="http://schemas.microsoft.com/office/drawing/2014/main" id="{2E5BA661-0395-4A12-99CD-2D797E40EDB7}"/>
              </a:ext>
            </a:extLst>
          </p:cNvPr>
          <p:cNvSpPr>
            <a:spLocks noGrp="1"/>
          </p:cNvSpPr>
          <p:nvPr>
            <p:ph sz="quarter" idx="10" hasCustomPrompt="1"/>
          </p:nvPr>
        </p:nvSpPr>
        <p:spPr>
          <a:xfrm>
            <a:off x="550800" y="1551600"/>
            <a:ext cx="5367600" cy="4539600"/>
          </a:xfrm>
        </p:spPr>
        <p:txBody>
          <a:bodyPr lIns="0">
            <a:noAutofit/>
          </a:bodyPr>
          <a:lstStyle>
            <a:lvl1pPr marL="230400" indent="-230400" algn="l" defTabSz="1219170" rtl="0" eaLnBrk="1" latinLnBrk="0" hangingPunct="1">
              <a:spcBef>
                <a:spcPts val="0"/>
              </a:spcBef>
              <a:spcAft>
                <a:spcPts val="800"/>
              </a:spcAft>
              <a:buClr>
                <a:schemeClr val="tx1"/>
              </a:buClr>
              <a:buFont typeface="Wingdings" panose="05000000000000000000" pitchFamily="2" charset="2"/>
              <a:buChar char="§"/>
              <a:defRPr lang="en-US" sz="1600" kern="1200" baseline="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68000" indent="-284400" algn="l" defTabSz="1219170" rtl="0" eaLnBrk="1" latinLnBrk="0" hangingPunct="1">
              <a:spcBef>
                <a:spcPts val="0"/>
              </a:spcBef>
              <a:spcAft>
                <a:spcPts val="800"/>
              </a:spcAft>
              <a:buClr>
                <a:schemeClr val="tx1"/>
              </a:buClr>
              <a:buFont typeface="Symbol" panose="05050102010706020507" pitchFamily="18" charset="2"/>
              <a:buChar char="-"/>
              <a:defRPr lang="en-US" sz="1600" kern="1200" baseline="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655200" indent="-284400" algn="l" defTabSz="1219170" rtl="0" eaLnBrk="1" latinLnBrk="0" hangingPunct="1">
              <a:spcBef>
                <a:spcPts val="0"/>
              </a:spcBef>
              <a:spcAft>
                <a:spcPts val="800"/>
              </a:spcAft>
              <a:buClr>
                <a:schemeClr val="tx1"/>
              </a:buClr>
              <a:buFont typeface="Symbol" panose="05050102010706020507" pitchFamily="18" charset="2"/>
              <a:buChar char="-"/>
              <a:defRPr lang="en-US" sz="140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712800" indent="-172800" algn="l" defTabSz="1219170" rtl="0" eaLnBrk="1" latinLnBrk="0" hangingPunct="1">
              <a:spcBef>
                <a:spcPts val="0"/>
              </a:spcBef>
              <a:spcAft>
                <a:spcPts val="800"/>
              </a:spcAft>
              <a:buClr>
                <a:schemeClr val="tx1"/>
              </a:buClr>
              <a:buFont typeface="Symbol" panose="05050102010706020507" pitchFamily="18" charset="2"/>
              <a:buChar char="-"/>
              <a:tabLst/>
              <a:defRPr lang="en-US" sz="120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885600" indent="-172800" algn="l" defTabSz="1219170" rtl="0" eaLnBrk="1" latinLnBrk="0" hangingPunct="1">
              <a:spcBef>
                <a:spcPts val="0"/>
              </a:spcBef>
              <a:spcAft>
                <a:spcPts val="800"/>
              </a:spcAft>
              <a:buClr>
                <a:schemeClr val="tx1"/>
              </a:buClr>
              <a:buFont typeface="Symbol" panose="05050102010706020507" pitchFamily="18" charset="2"/>
              <a:buChar char="-"/>
              <a:tabLst/>
              <a:defRPr lang="en-US" sz="1200" kern="1200" baseline="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noProof="0" dirty="0"/>
              <a:t>Edit text master format</a:t>
            </a:r>
            <a:br>
              <a:rPr lang="en-US" noProof="0" dirty="0"/>
            </a:br>
            <a:r>
              <a:rPr lang="en-US" noProof="0" dirty="0"/>
              <a:t>It’s allowed to use font sizes from 14pt to 18 pt – depending on the amount/characters of text. It’s not allowed to enlarge the text box – the text always has to fit in the text box. It’s only allowed to use the defined template colors.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Inhaltsplatzhalter 6">
            <a:extLst>
              <a:ext uri="{FF2B5EF4-FFF2-40B4-BE49-F238E27FC236}">
                <a16:creationId xmlns:a16="http://schemas.microsoft.com/office/drawing/2014/main" id="{F7A1026C-D313-473E-B2C6-08C93A6F9667}"/>
              </a:ext>
            </a:extLst>
          </p:cNvPr>
          <p:cNvSpPr>
            <a:spLocks noGrp="1"/>
          </p:cNvSpPr>
          <p:nvPr>
            <p:ph sz="quarter" idx="11" hasCustomPrompt="1"/>
          </p:nvPr>
        </p:nvSpPr>
        <p:spPr>
          <a:xfrm>
            <a:off x="6273800" y="1551600"/>
            <a:ext cx="5367600" cy="4539600"/>
          </a:xfrm>
        </p:spPr>
        <p:txBody>
          <a:bodyPr lIns="0">
            <a:noAutofit/>
          </a:bodyPr>
          <a:lstStyle>
            <a:lvl1pPr marL="230400" indent="-230400" algn="l" defTabSz="1219170" rtl="0" eaLnBrk="1" latinLnBrk="0" hangingPunct="1">
              <a:spcBef>
                <a:spcPts val="0"/>
              </a:spcBef>
              <a:spcAft>
                <a:spcPts val="800"/>
              </a:spcAft>
              <a:buClr>
                <a:schemeClr val="tx1"/>
              </a:buClr>
              <a:buFont typeface="Wingdings" panose="05000000000000000000" pitchFamily="2" charset="2"/>
              <a:buChar char="§"/>
              <a:defRPr lang="en-US" sz="1600" kern="1200" baseline="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68000" indent="-284400" algn="l" defTabSz="1219170" rtl="0" eaLnBrk="1" latinLnBrk="0" hangingPunct="1">
              <a:spcBef>
                <a:spcPts val="0"/>
              </a:spcBef>
              <a:spcAft>
                <a:spcPts val="800"/>
              </a:spcAft>
              <a:buClr>
                <a:schemeClr val="tx1"/>
              </a:buClr>
              <a:buFont typeface="Symbol" panose="05050102010706020507" pitchFamily="18" charset="2"/>
              <a:buChar char="-"/>
              <a:defRPr lang="en-US" sz="1600" kern="1200" baseline="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655200" indent="-284400" algn="l" defTabSz="1219170" rtl="0" eaLnBrk="1" latinLnBrk="0" hangingPunct="1">
              <a:spcBef>
                <a:spcPts val="0"/>
              </a:spcBef>
              <a:spcAft>
                <a:spcPts val="800"/>
              </a:spcAft>
              <a:buClr>
                <a:schemeClr val="tx1"/>
              </a:buClr>
              <a:buFont typeface="Symbol" panose="05050102010706020507" pitchFamily="18" charset="2"/>
              <a:buChar char="-"/>
              <a:defRPr lang="en-US" sz="140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712800" indent="-172800" algn="l" defTabSz="1219170" rtl="0" eaLnBrk="1" latinLnBrk="0" hangingPunct="1">
              <a:spcBef>
                <a:spcPts val="0"/>
              </a:spcBef>
              <a:spcAft>
                <a:spcPts val="800"/>
              </a:spcAft>
              <a:buClr>
                <a:schemeClr val="tx1"/>
              </a:buClr>
              <a:buFont typeface="Symbol" panose="05050102010706020507" pitchFamily="18" charset="2"/>
              <a:buChar char="-"/>
              <a:defRPr lang="en-US" sz="120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885600" indent="-172800" algn="l" defTabSz="1219170" rtl="0" eaLnBrk="1" latinLnBrk="0" hangingPunct="1">
              <a:spcBef>
                <a:spcPts val="0"/>
              </a:spcBef>
              <a:spcAft>
                <a:spcPts val="800"/>
              </a:spcAft>
              <a:buClr>
                <a:schemeClr val="tx1"/>
              </a:buClr>
              <a:buFont typeface="Symbol" panose="05050102010706020507" pitchFamily="18" charset="2"/>
              <a:buChar char="-"/>
              <a:defRPr lang="en-US" sz="1200" kern="1200" baseline="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noProof="0" dirty="0"/>
              <a:t>Edit text master format</a:t>
            </a:r>
            <a:br>
              <a:rPr lang="en-US" noProof="0" dirty="0"/>
            </a:br>
            <a:r>
              <a:rPr lang="en-US" noProof="0" dirty="0"/>
              <a:t>It’s allowed to use font sizes from 14pt to 18 pt – depending on the amount/characters of text. It’s not allowed to enlarge the text box – the text always has to fit in the text box. It’s only allowed to use the defined template colors.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pic>
        <p:nvPicPr>
          <p:cNvPr id="4" name="Grafik 3" descr="Ein Bild, das Stern, Raum, Nacht, Licht enthält.&#10;&#10;Automatisch generierte Beschreibung">
            <a:extLst>
              <a:ext uri="{FF2B5EF4-FFF2-40B4-BE49-F238E27FC236}">
                <a16:creationId xmlns:a16="http://schemas.microsoft.com/office/drawing/2014/main" id="{E8A1BFD5-26E2-7978-61B9-B7D8E62C98D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684" t="47900" r="59336" b="51433"/>
          <a:stretch/>
        </p:blipFill>
        <p:spPr>
          <a:xfrm>
            <a:off x="557295" y="1124744"/>
            <a:ext cx="2304257" cy="45719"/>
          </a:xfrm>
          <a:prstGeom prst="rect">
            <a:avLst/>
          </a:prstGeom>
        </p:spPr>
      </p:pic>
    </p:spTree>
    <p:extLst>
      <p:ext uri="{BB962C8B-B14F-4D97-AF65-F5344CB8AC3E}">
        <p14:creationId xmlns:p14="http://schemas.microsoft.com/office/powerpoint/2010/main" val="14012459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s with Sub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BB0F65-6548-4A41-BD88-41812B1AF3E4}"/>
              </a:ext>
            </a:extLst>
          </p:cNvPr>
          <p:cNvSpPr>
            <a:spLocks noGrp="1"/>
          </p:cNvSpPr>
          <p:nvPr>
            <p:ph type="title" hasCustomPrompt="1"/>
          </p:nvPr>
        </p:nvSpPr>
        <p:spPr>
          <a:xfrm>
            <a:off x="551384" y="183600"/>
            <a:ext cx="11091600" cy="882000"/>
          </a:xfrm>
        </p:spPr>
        <p:txBody>
          <a:bodyPr rIns="0"/>
          <a:lstStyle>
            <a:lvl1pPr>
              <a:defRPr/>
            </a:lvl1pPr>
          </a:lstStyle>
          <a:p>
            <a:r>
              <a:rPr lang="en-US" dirty="0"/>
              <a:t>Edit master title</a:t>
            </a:r>
          </a:p>
        </p:txBody>
      </p:sp>
      <p:sp>
        <p:nvSpPr>
          <p:cNvPr id="3" name="Textplatzhalter 1">
            <a:extLst>
              <a:ext uri="{FF2B5EF4-FFF2-40B4-BE49-F238E27FC236}">
                <a16:creationId xmlns:a16="http://schemas.microsoft.com/office/drawing/2014/main" id="{E932AA9D-97B7-447C-B44A-945CCC688959}"/>
              </a:ext>
            </a:extLst>
          </p:cNvPr>
          <p:cNvSpPr>
            <a:spLocks noGrp="1"/>
          </p:cNvSpPr>
          <p:nvPr>
            <p:ph type="body" sz="quarter" idx="32" hasCustomPrompt="1"/>
          </p:nvPr>
        </p:nvSpPr>
        <p:spPr>
          <a:xfrm>
            <a:off x="550862" y="1332000"/>
            <a:ext cx="11090276" cy="236012"/>
          </a:xfrm>
          <a:prstGeom prst="rect">
            <a:avLst/>
          </a:prstGeom>
        </p:spPr>
        <p:txBody>
          <a:bodyPr lIns="0" tIns="0" rIns="0" bIns="0" anchor="ctr" anchorCtr="0">
            <a:noAutofit/>
          </a:bodyPr>
          <a:lstStyle>
            <a:lvl1pPr marL="0" indent="0">
              <a:buFontTx/>
              <a:buNone/>
              <a:defRPr sz="1800" b="1" cap="none"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09570" indent="0">
              <a:buFontTx/>
              <a:buNone/>
              <a:defRPr/>
            </a:lvl2pPr>
            <a:lvl3pPr marL="1219139" indent="0">
              <a:buFontTx/>
              <a:buNone/>
              <a:defRPr/>
            </a:lvl3pPr>
            <a:lvl4pPr marL="1828709" indent="0">
              <a:buFontTx/>
              <a:buNone/>
              <a:defRPr/>
            </a:lvl4pPr>
            <a:lvl5pPr marL="2438278" indent="0">
              <a:buFontTx/>
              <a:buNone/>
              <a:defRPr/>
            </a:lvl5pPr>
          </a:lstStyle>
          <a:p>
            <a:pPr lvl="0"/>
            <a:r>
              <a:rPr lang="en-US" noProof="0" dirty="0"/>
              <a:t>Click to edit master subtitle</a:t>
            </a:r>
          </a:p>
        </p:txBody>
      </p:sp>
      <p:sp>
        <p:nvSpPr>
          <p:cNvPr id="5" name="Inhaltsplatzhalter 4">
            <a:extLst>
              <a:ext uri="{FF2B5EF4-FFF2-40B4-BE49-F238E27FC236}">
                <a16:creationId xmlns:a16="http://schemas.microsoft.com/office/drawing/2014/main" id="{37A8A76A-6192-4422-9EE5-5A9BC4839D64}"/>
              </a:ext>
            </a:extLst>
          </p:cNvPr>
          <p:cNvSpPr>
            <a:spLocks noGrp="1"/>
          </p:cNvSpPr>
          <p:nvPr>
            <p:ph sz="quarter" idx="10" hasCustomPrompt="1"/>
          </p:nvPr>
        </p:nvSpPr>
        <p:spPr>
          <a:xfrm>
            <a:off x="550800" y="1843200"/>
            <a:ext cx="5374800" cy="4248000"/>
          </a:xfrm>
        </p:spPr>
        <p:txBody>
          <a:bodyPr lIns="0">
            <a:noAutofit/>
          </a:bodyPr>
          <a:lstStyle>
            <a:lvl1pPr marL="230400" indent="-230400" algn="l" defTabSz="1219170" rtl="0" eaLnBrk="1" latinLnBrk="0" hangingPunct="1">
              <a:spcBef>
                <a:spcPts val="0"/>
              </a:spcBef>
              <a:spcAft>
                <a:spcPts val="800"/>
              </a:spcAft>
              <a:buClr>
                <a:schemeClr val="tx1"/>
              </a:buClr>
              <a:buFont typeface="Wingdings" panose="05000000000000000000" pitchFamily="2" charset="2"/>
              <a:buChar char="§"/>
              <a:defRPr lang="en-US" sz="1600" kern="1200" baseline="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68000" indent="-285750" algn="l" defTabSz="1219170" rtl="0" eaLnBrk="1" latinLnBrk="0" hangingPunct="1">
              <a:spcBef>
                <a:spcPts val="0"/>
              </a:spcBef>
              <a:spcAft>
                <a:spcPts val="800"/>
              </a:spcAft>
              <a:buClr>
                <a:schemeClr val="tx1"/>
              </a:buClr>
              <a:buFont typeface="Symbol" panose="05050102010706020507" pitchFamily="18" charset="2"/>
              <a:buChar char="-"/>
              <a:defRPr lang="en-US" sz="1600" kern="1200" baseline="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655200" indent="-284400" algn="l" defTabSz="1219170" rtl="0" eaLnBrk="1" latinLnBrk="0" hangingPunct="1">
              <a:spcBef>
                <a:spcPts val="0"/>
              </a:spcBef>
              <a:spcAft>
                <a:spcPts val="800"/>
              </a:spcAft>
              <a:buClr>
                <a:schemeClr val="tx1"/>
              </a:buClr>
              <a:buFont typeface="Symbol" panose="05050102010706020507" pitchFamily="18" charset="2"/>
              <a:buChar char="-"/>
              <a:defRPr lang="en-US" sz="140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712800" indent="-172800" algn="l" defTabSz="1219170" rtl="0" eaLnBrk="1" latinLnBrk="0" hangingPunct="1">
              <a:spcBef>
                <a:spcPts val="0"/>
              </a:spcBef>
              <a:spcAft>
                <a:spcPts val="800"/>
              </a:spcAft>
              <a:buClr>
                <a:schemeClr val="tx1"/>
              </a:buClr>
              <a:buFont typeface="Symbol" panose="05050102010706020507" pitchFamily="18" charset="2"/>
              <a:buChar char="-"/>
              <a:tabLst/>
              <a:defRPr lang="en-US" sz="120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885600" indent="-172800" algn="l" defTabSz="1219170" rtl="0" eaLnBrk="1" latinLnBrk="0" hangingPunct="1">
              <a:spcBef>
                <a:spcPts val="0"/>
              </a:spcBef>
              <a:spcAft>
                <a:spcPts val="800"/>
              </a:spcAft>
              <a:buClr>
                <a:schemeClr val="tx1"/>
              </a:buClr>
              <a:buFont typeface="Symbol" panose="05050102010706020507" pitchFamily="18" charset="2"/>
              <a:buChar char="-"/>
              <a:tabLst/>
              <a:defRPr lang="en-US" sz="1200" kern="1200" baseline="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noProof="0" dirty="0"/>
              <a:t>Edit text master format</a:t>
            </a:r>
            <a:br>
              <a:rPr lang="en-US" noProof="0" dirty="0"/>
            </a:br>
            <a:r>
              <a:rPr lang="en-US" noProof="0" dirty="0"/>
              <a:t>It’s allowed to use font sizes from 14pt to 18 pt – depending on the amount/characters of text. It’s not allowed to enlarge the text box – the text always has to fit in the text box. It’s only allowed to use the defined template colors.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Inhaltsplatzhalter 6">
            <a:extLst>
              <a:ext uri="{FF2B5EF4-FFF2-40B4-BE49-F238E27FC236}">
                <a16:creationId xmlns:a16="http://schemas.microsoft.com/office/drawing/2014/main" id="{E8510ECD-4719-413D-BC3B-8C2C32BDC035}"/>
              </a:ext>
            </a:extLst>
          </p:cNvPr>
          <p:cNvSpPr>
            <a:spLocks noGrp="1"/>
          </p:cNvSpPr>
          <p:nvPr>
            <p:ph sz="quarter" idx="11" hasCustomPrompt="1"/>
          </p:nvPr>
        </p:nvSpPr>
        <p:spPr>
          <a:xfrm>
            <a:off x="6273800" y="1843200"/>
            <a:ext cx="5374800" cy="4248000"/>
          </a:xfrm>
        </p:spPr>
        <p:txBody>
          <a:bodyPr lIns="0">
            <a:noAutofit/>
          </a:bodyPr>
          <a:lstStyle>
            <a:lvl1pPr marL="230400" indent="-230400" algn="l" defTabSz="1219170" rtl="0" eaLnBrk="1" latinLnBrk="0" hangingPunct="1">
              <a:spcBef>
                <a:spcPts val="0"/>
              </a:spcBef>
              <a:spcAft>
                <a:spcPts val="800"/>
              </a:spcAft>
              <a:buClr>
                <a:schemeClr val="tx1"/>
              </a:buClr>
              <a:buFont typeface="Wingdings" panose="05000000000000000000" pitchFamily="2" charset="2"/>
              <a:buChar char="§"/>
              <a:defRPr lang="en-US" sz="1600" kern="1200" baseline="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68000" indent="-284400" algn="l" defTabSz="1219170" rtl="0" eaLnBrk="1" latinLnBrk="0" hangingPunct="1">
              <a:spcBef>
                <a:spcPts val="0"/>
              </a:spcBef>
              <a:spcAft>
                <a:spcPts val="800"/>
              </a:spcAft>
              <a:buClr>
                <a:schemeClr val="tx1"/>
              </a:buClr>
              <a:buFont typeface="Symbol" panose="05050102010706020507" pitchFamily="18" charset="2"/>
              <a:buChar char="-"/>
              <a:defRPr lang="en-US" sz="1600" kern="1200" baseline="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655200" indent="-284400" algn="l" defTabSz="1219170" rtl="0" eaLnBrk="1" latinLnBrk="0" hangingPunct="1">
              <a:spcBef>
                <a:spcPts val="0"/>
              </a:spcBef>
              <a:spcAft>
                <a:spcPts val="800"/>
              </a:spcAft>
              <a:buClr>
                <a:schemeClr val="tx1"/>
              </a:buClr>
              <a:buFont typeface="Symbol" panose="05050102010706020507" pitchFamily="18" charset="2"/>
              <a:buChar char="-"/>
              <a:defRPr lang="en-US" sz="140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712800" indent="-172800" algn="l" defTabSz="1219170" rtl="0" eaLnBrk="1" latinLnBrk="0" hangingPunct="1">
              <a:spcBef>
                <a:spcPts val="0"/>
              </a:spcBef>
              <a:spcAft>
                <a:spcPts val="800"/>
              </a:spcAft>
              <a:buClr>
                <a:schemeClr val="tx1"/>
              </a:buClr>
              <a:buFont typeface="Symbol" panose="05050102010706020507" pitchFamily="18" charset="2"/>
              <a:buChar char="-"/>
              <a:defRPr lang="en-US" sz="120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885600" indent="-172800" algn="l" defTabSz="1219170" rtl="0" eaLnBrk="1" latinLnBrk="0" hangingPunct="1">
              <a:spcBef>
                <a:spcPts val="0"/>
              </a:spcBef>
              <a:spcAft>
                <a:spcPts val="800"/>
              </a:spcAft>
              <a:buClr>
                <a:schemeClr val="tx1"/>
              </a:buClr>
              <a:buFont typeface="Symbol" panose="05050102010706020507" pitchFamily="18" charset="2"/>
              <a:buChar char="-"/>
              <a:defRPr lang="en-US" sz="1200" kern="1200" baseline="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noProof="0" dirty="0"/>
              <a:t>Edit text master format</a:t>
            </a:r>
            <a:br>
              <a:rPr lang="en-US" noProof="0" dirty="0"/>
            </a:br>
            <a:r>
              <a:rPr lang="en-US" noProof="0" dirty="0"/>
              <a:t>It’s allowed to use font sizes from 14pt to 18 pt – depending on the amount/characters of text. It’s not allowed to enlarge the text box – the text always has to fit in the text box. It’s only allowed to use the defined template colors.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pic>
        <p:nvPicPr>
          <p:cNvPr id="7" name="Grafik 6" descr="Ein Bild, das Stern, Raum, Nacht, Licht enthält.&#10;&#10;Automatisch generierte Beschreibung">
            <a:extLst>
              <a:ext uri="{FF2B5EF4-FFF2-40B4-BE49-F238E27FC236}">
                <a16:creationId xmlns:a16="http://schemas.microsoft.com/office/drawing/2014/main" id="{7C074DFA-BF1E-ABE7-8F70-4B2796B9F85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684" t="47900" r="59336" b="51433"/>
          <a:stretch/>
        </p:blipFill>
        <p:spPr>
          <a:xfrm>
            <a:off x="557295" y="1124744"/>
            <a:ext cx="2304257" cy="45719"/>
          </a:xfrm>
          <a:prstGeom prst="rect">
            <a:avLst/>
          </a:prstGeom>
        </p:spPr>
      </p:pic>
    </p:spTree>
    <p:extLst>
      <p:ext uri="{BB962C8B-B14F-4D97-AF65-F5344CB8AC3E}">
        <p14:creationId xmlns:p14="http://schemas.microsoft.com/office/powerpoint/2010/main" val="12051317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wo Conten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1A535F-9CC1-4E57-9089-C65432A9E20A}"/>
              </a:ext>
            </a:extLst>
          </p:cNvPr>
          <p:cNvSpPr>
            <a:spLocks noGrp="1"/>
          </p:cNvSpPr>
          <p:nvPr>
            <p:ph type="title" hasCustomPrompt="1"/>
          </p:nvPr>
        </p:nvSpPr>
        <p:spPr>
          <a:xfrm>
            <a:off x="551384" y="183600"/>
            <a:ext cx="11091600" cy="882000"/>
          </a:xfrm>
        </p:spPr>
        <p:txBody>
          <a:bodyPr lIns="0" rIns="0"/>
          <a:lstStyle>
            <a:lvl1pPr>
              <a:defRPr/>
            </a:lvl1pPr>
          </a:lstStyle>
          <a:p>
            <a:r>
              <a:rPr lang="en-US" noProof="0" dirty="0"/>
              <a:t>Edit master title</a:t>
            </a:r>
          </a:p>
        </p:txBody>
      </p:sp>
      <p:sp>
        <p:nvSpPr>
          <p:cNvPr id="5" name="Inhaltsplatzhalter 4">
            <a:extLst>
              <a:ext uri="{FF2B5EF4-FFF2-40B4-BE49-F238E27FC236}">
                <a16:creationId xmlns:a16="http://schemas.microsoft.com/office/drawing/2014/main" id="{3434D7C0-91C3-4C7F-8359-02A884BEF391}"/>
              </a:ext>
            </a:extLst>
          </p:cNvPr>
          <p:cNvSpPr>
            <a:spLocks noGrp="1"/>
          </p:cNvSpPr>
          <p:nvPr>
            <p:ph sz="quarter" idx="10" hasCustomPrompt="1"/>
          </p:nvPr>
        </p:nvSpPr>
        <p:spPr>
          <a:xfrm>
            <a:off x="550862" y="1551600"/>
            <a:ext cx="5367600" cy="4539600"/>
          </a:xfrm>
        </p:spPr>
        <p:txBody>
          <a:bodyPr lIns="0">
            <a:noAutofit/>
          </a:bodyPr>
          <a:lstStyle>
            <a:lvl1pPr marL="230400" indent="-230400" algn="l" defTabSz="1219170" rtl="0" eaLnBrk="1" latinLnBrk="0" hangingPunct="1">
              <a:spcBef>
                <a:spcPts val="0"/>
              </a:spcBef>
              <a:spcAft>
                <a:spcPts val="800"/>
              </a:spcAft>
              <a:buClr>
                <a:schemeClr val="tx1"/>
              </a:buClr>
              <a:buFont typeface="Wingdings" panose="05000000000000000000" pitchFamily="2" charset="2"/>
              <a:buChar char="§"/>
              <a:defRPr lang="de-DE" sz="1600" kern="1200" baseline="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68000" indent="-284400" algn="l" defTabSz="1219170" rtl="0" eaLnBrk="1" latinLnBrk="0" hangingPunct="1">
              <a:spcBef>
                <a:spcPts val="0"/>
              </a:spcBef>
              <a:spcAft>
                <a:spcPts val="800"/>
              </a:spcAft>
              <a:buClr>
                <a:schemeClr val="tx1"/>
              </a:buClr>
              <a:buFont typeface="Symbol" panose="05050102010706020507" pitchFamily="18" charset="2"/>
              <a:buChar char="-"/>
              <a:defRPr lang="en-US" sz="1600" kern="1200" baseline="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655200" indent="-284400" algn="l" defTabSz="1219170" rtl="0" eaLnBrk="1" latinLnBrk="0" hangingPunct="1">
              <a:spcBef>
                <a:spcPts val="0"/>
              </a:spcBef>
              <a:spcAft>
                <a:spcPts val="800"/>
              </a:spcAft>
              <a:buClr>
                <a:schemeClr val="tx1"/>
              </a:buClr>
              <a:buFont typeface="Symbol" panose="05050102010706020507" pitchFamily="18" charset="2"/>
              <a:buChar char="-"/>
              <a:tabLst/>
              <a:defRPr lang="en-US" sz="140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712800" indent="-172800" algn="l" defTabSz="1219170" rtl="0" eaLnBrk="1" latinLnBrk="0" hangingPunct="1">
              <a:spcBef>
                <a:spcPts val="0"/>
              </a:spcBef>
              <a:spcAft>
                <a:spcPts val="800"/>
              </a:spcAft>
              <a:buClr>
                <a:schemeClr val="tx1"/>
              </a:buClr>
              <a:buFont typeface="Symbol" panose="05050102010706020507" pitchFamily="18" charset="2"/>
              <a:buChar char="-"/>
              <a:tabLst/>
              <a:defRPr lang="en-US" sz="120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885600" indent="-172800" algn="l" defTabSz="1219170" rtl="0" eaLnBrk="1" latinLnBrk="0" hangingPunct="1">
              <a:spcBef>
                <a:spcPts val="0"/>
              </a:spcBef>
              <a:spcAft>
                <a:spcPts val="800"/>
              </a:spcAft>
              <a:buClr>
                <a:schemeClr val="tx1"/>
              </a:buClr>
              <a:buFont typeface="Symbol" panose="05050102010706020507" pitchFamily="18" charset="2"/>
              <a:buChar char="-"/>
              <a:tabLst/>
              <a:defRPr lang="en-US" sz="1200" kern="1200" baseline="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noProof="0" dirty="0"/>
              <a:t>Edit text master format</a:t>
            </a:r>
            <a:br>
              <a:rPr lang="en-US" noProof="0" dirty="0"/>
            </a:br>
            <a:r>
              <a:rPr lang="en-US" noProof="0" dirty="0"/>
              <a:t>It’s allowed to use font sizes from 14pt to 18 pt – depending on the amount/characters of text. It’s not allowed to enlarge the text box – the text always has to fit in the text box. It’s only allowed to use the defined template colors.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Inhaltsplatzhalter 6">
            <a:extLst>
              <a:ext uri="{FF2B5EF4-FFF2-40B4-BE49-F238E27FC236}">
                <a16:creationId xmlns:a16="http://schemas.microsoft.com/office/drawing/2014/main" id="{C2BCFE90-9D14-4A71-B056-7BEA4A742705}"/>
              </a:ext>
            </a:extLst>
          </p:cNvPr>
          <p:cNvSpPr>
            <a:spLocks noGrp="1"/>
          </p:cNvSpPr>
          <p:nvPr>
            <p:ph sz="quarter" idx="11" hasCustomPrompt="1"/>
          </p:nvPr>
        </p:nvSpPr>
        <p:spPr>
          <a:xfrm>
            <a:off x="6274800" y="1551600"/>
            <a:ext cx="5367600" cy="4539600"/>
          </a:xfrm>
        </p:spPr>
        <p:txBody>
          <a:bodyPr lIns="0">
            <a:noAutofit/>
          </a:bodyPr>
          <a:lstStyle>
            <a:lvl1pPr marL="230400" indent="-230400" algn="l" defTabSz="1219170" rtl="0" eaLnBrk="1" latinLnBrk="0" hangingPunct="1">
              <a:spcBef>
                <a:spcPts val="0"/>
              </a:spcBef>
              <a:spcAft>
                <a:spcPts val="800"/>
              </a:spcAft>
              <a:buClr>
                <a:schemeClr val="tx1"/>
              </a:buClr>
              <a:buFont typeface="Wingdings" panose="05000000000000000000" pitchFamily="2" charset="2"/>
              <a:buChar char="§"/>
              <a:defRPr lang="en-US" sz="1600" kern="1200" baseline="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68000" indent="-284400" algn="l" defTabSz="1219170" rtl="0" eaLnBrk="1" latinLnBrk="0" hangingPunct="1">
              <a:spcBef>
                <a:spcPts val="0"/>
              </a:spcBef>
              <a:spcAft>
                <a:spcPts val="800"/>
              </a:spcAft>
              <a:buClr>
                <a:schemeClr val="tx1"/>
              </a:buClr>
              <a:buFont typeface="Symbol" panose="05050102010706020507" pitchFamily="18" charset="2"/>
              <a:buChar char="-"/>
              <a:defRPr lang="en-US" sz="1600" kern="1200" baseline="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655200" indent="-284400" algn="l" defTabSz="1219170" rtl="0" eaLnBrk="1" latinLnBrk="0" hangingPunct="1">
              <a:spcBef>
                <a:spcPts val="0"/>
              </a:spcBef>
              <a:spcAft>
                <a:spcPts val="800"/>
              </a:spcAft>
              <a:buClr>
                <a:schemeClr val="tx1"/>
              </a:buClr>
              <a:buFont typeface="Symbol" panose="05050102010706020507" pitchFamily="18" charset="2"/>
              <a:buChar char="-"/>
              <a:tabLst/>
              <a:defRPr lang="en-US" sz="140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712800" indent="-172800" algn="l" defTabSz="1219170" rtl="0" eaLnBrk="1" latinLnBrk="0" hangingPunct="1">
              <a:spcBef>
                <a:spcPts val="0"/>
              </a:spcBef>
              <a:spcAft>
                <a:spcPts val="800"/>
              </a:spcAft>
              <a:buClr>
                <a:schemeClr val="tx1"/>
              </a:buClr>
              <a:buFont typeface="Symbol" panose="05050102010706020507" pitchFamily="18" charset="2"/>
              <a:buChar char="-"/>
              <a:tabLst/>
              <a:defRPr lang="en-US" sz="120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885600" indent="-172800" algn="l" defTabSz="1219170" rtl="0" eaLnBrk="1" latinLnBrk="0" hangingPunct="1">
              <a:spcBef>
                <a:spcPts val="0"/>
              </a:spcBef>
              <a:spcAft>
                <a:spcPts val="800"/>
              </a:spcAft>
              <a:buClr>
                <a:schemeClr val="tx1"/>
              </a:buClr>
              <a:buFont typeface="Symbol" panose="05050102010706020507" pitchFamily="18" charset="2"/>
              <a:buChar char="-"/>
              <a:tabLst/>
              <a:defRPr lang="en-US" sz="1200" kern="1200" baseline="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noProof="0" dirty="0"/>
              <a:t>Edit text master format</a:t>
            </a:r>
            <a:br>
              <a:rPr lang="en-US" noProof="0" dirty="0"/>
            </a:br>
            <a:r>
              <a:rPr lang="en-US" noProof="0" dirty="0"/>
              <a:t>It’s allowed to use font sizes from 14pt to 18 pt – depending on the amount/characters of text. It’s not allowed to enlarge the text box – the text always has to fit in the text box. It’s only allowed to use the defined template colors.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pic>
        <p:nvPicPr>
          <p:cNvPr id="4" name="Grafik 3" descr="Ein Bild, das Stern, Raum, Nacht, Licht enthält.&#10;&#10;Automatisch generierte Beschreibung">
            <a:extLst>
              <a:ext uri="{FF2B5EF4-FFF2-40B4-BE49-F238E27FC236}">
                <a16:creationId xmlns:a16="http://schemas.microsoft.com/office/drawing/2014/main" id="{61C7492B-6498-67C8-B476-F5EEB51CF0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684" t="47900" r="59336" b="51433"/>
          <a:stretch/>
        </p:blipFill>
        <p:spPr>
          <a:xfrm>
            <a:off x="557295" y="1124744"/>
            <a:ext cx="2304257" cy="45719"/>
          </a:xfrm>
          <a:prstGeom prst="rect">
            <a:avLst/>
          </a:prstGeom>
        </p:spPr>
      </p:pic>
    </p:spTree>
    <p:extLst>
      <p:ext uri="{BB962C8B-B14F-4D97-AF65-F5344CB8AC3E}">
        <p14:creationId xmlns:p14="http://schemas.microsoft.com/office/powerpoint/2010/main" val="29977582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Chapterslide with Background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hteck 9">
            <a:extLst>
              <a:ext uri="{FF2B5EF4-FFF2-40B4-BE49-F238E27FC236}">
                <a16:creationId xmlns:a16="http://schemas.microsoft.com/office/drawing/2014/main" id="{1DDD2C40-54D0-4938-B10B-E447268E2A8E}"/>
              </a:ext>
            </a:extLst>
          </p:cNvPr>
          <p:cNvSpPr/>
          <p:nvPr userDrawn="1"/>
        </p:nvSpPr>
        <p:spPr>
          <a:xfrm>
            <a:off x="10571659" y="6777384"/>
            <a:ext cx="767838"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9">
            <a:extLst>
              <a:ext uri="{FF2B5EF4-FFF2-40B4-BE49-F238E27FC236}">
                <a16:creationId xmlns:a16="http://schemas.microsoft.com/office/drawing/2014/main" id="{84E44CFD-45B2-4D99-8721-7F284375DA96}"/>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91000"/>
                    </a14:imgEffect>
                  </a14:imgLayer>
                </a14:imgProps>
              </a:ext>
              <a:ext uri="{28A0092B-C50C-407E-A947-70E740481C1C}">
                <a14:useLocalDpi xmlns:a14="http://schemas.microsoft.com/office/drawing/2010/main"/>
              </a:ext>
            </a:extLst>
          </a:blip>
          <a:stretch>
            <a:fillRect/>
          </a:stretch>
        </p:blipFill>
        <p:spPr>
          <a:xfrm>
            <a:off x="720000" y="720000"/>
            <a:ext cx="1440000" cy="627430"/>
          </a:xfrm>
          <a:prstGeom prst="rect">
            <a:avLst/>
          </a:prstGeom>
        </p:spPr>
      </p:pic>
      <p:sp>
        <p:nvSpPr>
          <p:cNvPr id="14" name="txt_SecurityLevel">
            <a:extLst>
              <a:ext uri="{FF2B5EF4-FFF2-40B4-BE49-F238E27FC236}">
                <a16:creationId xmlns:a16="http://schemas.microsoft.com/office/drawing/2014/main" id="{A5DE476F-CFBE-43AB-BBFB-31572F11E807}"/>
              </a:ext>
            </a:extLst>
          </p:cNvPr>
          <p:cNvSpPr txBox="1">
            <a:spLocks/>
          </p:cNvSpPr>
          <p:nvPr userDrawn="1"/>
        </p:nvSpPr>
        <p:spPr>
          <a:xfrm>
            <a:off x="10571659" y="6486200"/>
            <a:ext cx="512961" cy="153888"/>
          </a:xfrm>
          <a:prstGeom prst="rect">
            <a:avLst/>
          </a:prstGeom>
        </p:spPr>
        <p:txBody>
          <a:bodyPr vert="horz" wrap="none" lIns="0" tIns="0" rIns="0" bIns="0" rtlCol="0" anchor="ctr">
            <a:sp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bg1"/>
                </a:solidFill>
                <a:latin typeface="+mn-lt"/>
              </a:rPr>
              <a:t>Internal</a:t>
            </a:r>
            <a:endParaRPr lang="en-US" sz="1000" dirty="0">
              <a:solidFill>
                <a:schemeClr val="bg1"/>
              </a:solidFill>
              <a:latin typeface="+mn-lt"/>
            </a:endParaRPr>
          </a:p>
        </p:txBody>
      </p:sp>
      <p:sp>
        <p:nvSpPr>
          <p:cNvPr id="24" name="Titel 1">
            <a:extLst>
              <a:ext uri="{FF2B5EF4-FFF2-40B4-BE49-F238E27FC236}">
                <a16:creationId xmlns:a16="http://schemas.microsoft.com/office/drawing/2014/main" id="{A4D14DC8-9F91-408D-99E5-662C45BBF5B7}"/>
              </a:ext>
            </a:extLst>
          </p:cNvPr>
          <p:cNvSpPr>
            <a:spLocks noGrp="1"/>
          </p:cNvSpPr>
          <p:nvPr>
            <p:ph type="ctrTitle" hasCustomPrompt="1"/>
          </p:nvPr>
        </p:nvSpPr>
        <p:spPr>
          <a:xfrm>
            <a:off x="720000" y="3102501"/>
            <a:ext cx="6840000" cy="1402692"/>
          </a:xfrm>
          <a:prstGeom prst="rect">
            <a:avLst/>
          </a:prstGeom>
          <a:noFill/>
          <a:ln>
            <a:noFill/>
          </a:ln>
        </p:spPr>
        <p:txBody>
          <a:bodyPr wrap="square" lIns="0" tIns="0" rIns="0" bIns="0" anchor="t" anchorCtr="0">
            <a:noAutofit/>
          </a:bodyPr>
          <a:lstStyle>
            <a:lvl1pPr algn="l">
              <a:lnSpc>
                <a:spcPct val="110000"/>
              </a:lnSpc>
              <a:defRPr sz="4200" b="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noProof="0" dirty="0"/>
              <a:t>Selection Title</a:t>
            </a:r>
            <a:br>
              <a:rPr lang="en-US" noProof="0" dirty="0"/>
            </a:br>
            <a:r>
              <a:rPr lang="en-US" noProof="0" dirty="0"/>
              <a:t>Lorem Ipsum </a:t>
            </a:r>
            <a:r>
              <a:rPr lang="en-US" noProof="0" dirty="0" err="1"/>
              <a:t>Dolar</a:t>
            </a:r>
            <a:r>
              <a:rPr lang="en-US" noProof="0" dirty="0"/>
              <a:t>.</a:t>
            </a:r>
            <a:endParaRPr lang="en-US" sz="4200" dirty="0">
              <a:solidFill>
                <a:schemeClr val="bg1"/>
              </a:solidFill>
              <a:latin typeface="Avenir Light" panose="020B0402020203020204" pitchFamily="34" charset="77"/>
            </a:endParaRPr>
          </a:p>
        </p:txBody>
      </p:sp>
      <p:sp>
        <p:nvSpPr>
          <p:cNvPr id="25" name="Untertitel 2">
            <a:extLst>
              <a:ext uri="{FF2B5EF4-FFF2-40B4-BE49-F238E27FC236}">
                <a16:creationId xmlns:a16="http://schemas.microsoft.com/office/drawing/2014/main" id="{3D9F7027-F6DB-4FD7-AD91-8203B3FC9263}"/>
              </a:ext>
            </a:extLst>
          </p:cNvPr>
          <p:cNvSpPr>
            <a:spLocks noGrp="1"/>
          </p:cNvSpPr>
          <p:nvPr>
            <p:ph type="subTitle" idx="1" hasCustomPrompt="1"/>
          </p:nvPr>
        </p:nvSpPr>
        <p:spPr>
          <a:xfrm>
            <a:off x="720000" y="2563200"/>
            <a:ext cx="6840000" cy="307777"/>
          </a:xfrm>
          <a:noFill/>
          <a:ln>
            <a:noFill/>
          </a:ln>
          <a:effectLst/>
        </p:spPr>
        <p:txBody>
          <a:bodyPr wrap="square" lIns="0" tIns="0" rIns="0" bIns="0" anchor="ctr" anchorCtr="0">
            <a:noAutofit/>
          </a:bodyPr>
          <a:lstStyle>
            <a:lvl1pPr marL="0" marR="0" indent="0" algn="l" defTabSz="1219170" rtl="0" eaLnBrk="1" fontAlgn="auto" latinLnBrk="0" hangingPunct="1">
              <a:lnSpc>
                <a:spcPct val="100000"/>
              </a:lnSpc>
              <a:spcBef>
                <a:spcPts val="0"/>
              </a:spcBef>
              <a:spcAft>
                <a:spcPts val="800"/>
              </a:spcAft>
              <a:buClrTx/>
              <a:buSzTx/>
              <a:buFont typeface="Wingdings" panose="05000000000000000000" pitchFamily="2" charset="2"/>
              <a:buNone/>
              <a:tabLst/>
              <a:defRPr sz="2000" cap="none" baseline="0">
                <a:ln>
                  <a:noFill/>
                </a:ln>
                <a:solidFill>
                  <a:schemeClr val="bg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pPr marL="0" marR="0" lvl="0" indent="0" algn="l" defTabSz="1219170" rtl="0" eaLnBrk="1" fontAlgn="auto" latinLnBrk="0" hangingPunct="1">
              <a:lnSpc>
                <a:spcPct val="100000"/>
              </a:lnSpc>
              <a:spcBef>
                <a:spcPts val="0"/>
              </a:spcBef>
              <a:spcAft>
                <a:spcPts val="800"/>
              </a:spcAft>
              <a:buClrTx/>
              <a:buSzTx/>
              <a:buFont typeface="Wingdings" panose="05000000000000000000" pitchFamily="2" charset="2"/>
              <a:buNone/>
              <a:tabLst/>
              <a:defRPr/>
            </a:pPr>
            <a:r>
              <a:rPr lang="en-US" noProof="0" dirty="0"/>
              <a:t>Presentation Title Lorem Ipsum</a:t>
            </a:r>
          </a:p>
        </p:txBody>
      </p:sp>
    </p:spTree>
    <p:extLst>
      <p:ext uri="{BB962C8B-B14F-4D97-AF65-F5344CB8AC3E}">
        <p14:creationId xmlns:p14="http://schemas.microsoft.com/office/powerpoint/2010/main" val="11897761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Chapterslide with Backgroundimag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8" name="Rechteck 9">
            <a:extLst>
              <a:ext uri="{FF2B5EF4-FFF2-40B4-BE49-F238E27FC236}">
                <a16:creationId xmlns:a16="http://schemas.microsoft.com/office/drawing/2014/main" id="{0818D261-886B-884B-A01D-517C32B27479}"/>
              </a:ext>
            </a:extLst>
          </p:cNvPr>
          <p:cNvSpPr/>
          <p:nvPr userDrawn="1"/>
        </p:nvSpPr>
        <p:spPr>
          <a:xfrm>
            <a:off x="10571659" y="6777384"/>
            <a:ext cx="767838"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xt_SecurityLevel">
            <a:extLst>
              <a:ext uri="{FF2B5EF4-FFF2-40B4-BE49-F238E27FC236}">
                <a16:creationId xmlns:a16="http://schemas.microsoft.com/office/drawing/2014/main" id="{CF3A7A99-3101-BE4C-850E-A043FCD64E9C}"/>
              </a:ext>
            </a:extLst>
          </p:cNvPr>
          <p:cNvSpPr txBox="1">
            <a:spLocks/>
          </p:cNvSpPr>
          <p:nvPr userDrawn="1"/>
        </p:nvSpPr>
        <p:spPr>
          <a:xfrm>
            <a:off x="10571659" y="6486200"/>
            <a:ext cx="512961" cy="153888"/>
          </a:xfrm>
          <a:prstGeom prst="rect">
            <a:avLst/>
          </a:prstGeom>
        </p:spPr>
        <p:txBody>
          <a:bodyPr vert="horz" wrap="none" lIns="0" tIns="0" rIns="0" bIns="0" rtlCol="0" anchor="ctr">
            <a:sp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bg1"/>
                </a:solidFill>
                <a:latin typeface="+mn-lt"/>
              </a:rPr>
              <a:t>Internal</a:t>
            </a:r>
            <a:endParaRPr lang="en-US" sz="1000" dirty="0">
              <a:solidFill>
                <a:schemeClr val="bg1"/>
              </a:solidFill>
              <a:latin typeface="+mn-lt"/>
            </a:endParaRPr>
          </a:p>
        </p:txBody>
      </p:sp>
      <p:sp>
        <p:nvSpPr>
          <p:cNvPr id="17" name="Titel 1">
            <a:extLst>
              <a:ext uri="{FF2B5EF4-FFF2-40B4-BE49-F238E27FC236}">
                <a16:creationId xmlns:a16="http://schemas.microsoft.com/office/drawing/2014/main" id="{83EF6520-0DDA-814D-AF60-7A742377AC43}"/>
              </a:ext>
            </a:extLst>
          </p:cNvPr>
          <p:cNvSpPr>
            <a:spLocks noGrp="1"/>
          </p:cNvSpPr>
          <p:nvPr>
            <p:ph type="ctrTitle" hasCustomPrompt="1"/>
          </p:nvPr>
        </p:nvSpPr>
        <p:spPr>
          <a:xfrm>
            <a:off x="720000" y="3102501"/>
            <a:ext cx="6840000" cy="1402692"/>
          </a:xfrm>
          <a:prstGeom prst="rect">
            <a:avLst/>
          </a:prstGeom>
          <a:noFill/>
          <a:ln>
            <a:noFill/>
          </a:ln>
        </p:spPr>
        <p:txBody>
          <a:bodyPr wrap="square" lIns="0" tIns="0" rIns="0" bIns="0" anchor="t" anchorCtr="0">
            <a:noAutofit/>
          </a:bodyPr>
          <a:lstStyle>
            <a:lvl1pPr algn="l">
              <a:lnSpc>
                <a:spcPct val="110000"/>
              </a:lnSpc>
              <a:defRPr sz="4200" b="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noProof="0" dirty="0"/>
              <a:t>Selection Title</a:t>
            </a:r>
            <a:br>
              <a:rPr lang="en-US" noProof="0" dirty="0"/>
            </a:br>
            <a:r>
              <a:rPr lang="en-US" noProof="0" dirty="0"/>
              <a:t>Lorem Ipsum </a:t>
            </a:r>
            <a:r>
              <a:rPr lang="en-US" noProof="0" dirty="0" err="1"/>
              <a:t>Dolar</a:t>
            </a:r>
            <a:r>
              <a:rPr lang="en-US" noProof="0" dirty="0"/>
              <a:t>.</a:t>
            </a:r>
            <a:endParaRPr lang="en-US" sz="4200" dirty="0">
              <a:solidFill>
                <a:schemeClr val="bg1"/>
              </a:solidFill>
              <a:latin typeface="Avenir Light" panose="020B0402020203020204" pitchFamily="34" charset="77"/>
            </a:endParaRPr>
          </a:p>
        </p:txBody>
      </p:sp>
      <p:sp>
        <p:nvSpPr>
          <p:cNvPr id="16" name="Untertitel 2">
            <a:extLst>
              <a:ext uri="{FF2B5EF4-FFF2-40B4-BE49-F238E27FC236}">
                <a16:creationId xmlns:a16="http://schemas.microsoft.com/office/drawing/2014/main" id="{64ADAEBD-7678-7F46-9995-28E94E6D449E}"/>
              </a:ext>
            </a:extLst>
          </p:cNvPr>
          <p:cNvSpPr>
            <a:spLocks noGrp="1"/>
          </p:cNvSpPr>
          <p:nvPr>
            <p:ph type="subTitle" idx="1" hasCustomPrompt="1"/>
          </p:nvPr>
        </p:nvSpPr>
        <p:spPr>
          <a:xfrm>
            <a:off x="720000" y="2563200"/>
            <a:ext cx="6840000" cy="307777"/>
          </a:xfrm>
          <a:noFill/>
          <a:ln>
            <a:noFill/>
          </a:ln>
          <a:effectLst/>
        </p:spPr>
        <p:txBody>
          <a:bodyPr wrap="square" lIns="0" tIns="0" rIns="0" bIns="0" anchor="ctr" anchorCtr="0">
            <a:noAutofit/>
          </a:bodyPr>
          <a:lstStyle>
            <a:lvl1pPr marL="0" marR="0" indent="0" algn="l" defTabSz="1219170" rtl="0" eaLnBrk="1" fontAlgn="auto" latinLnBrk="0" hangingPunct="1">
              <a:lnSpc>
                <a:spcPct val="100000"/>
              </a:lnSpc>
              <a:spcBef>
                <a:spcPts val="0"/>
              </a:spcBef>
              <a:spcAft>
                <a:spcPts val="800"/>
              </a:spcAft>
              <a:buClrTx/>
              <a:buSzTx/>
              <a:buFont typeface="Wingdings" panose="05000000000000000000" pitchFamily="2" charset="2"/>
              <a:buNone/>
              <a:tabLst/>
              <a:defRPr sz="2000" cap="none" baseline="0">
                <a:ln>
                  <a:noFill/>
                </a:ln>
                <a:solidFill>
                  <a:schemeClr val="bg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pPr marL="0" marR="0" lvl="0" indent="0" algn="l" defTabSz="1219170" rtl="0" eaLnBrk="1" fontAlgn="auto" latinLnBrk="0" hangingPunct="1">
              <a:lnSpc>
                <a:spcPct val="100000"/>
              </a:lnSpc>
              <a:spcBef>
                <a:spcPts val="0"/>
              </a:spcBef>
              <a:spcAft>
                <a:spcPts val="800"/>
              </a:spcAft>
              <a:buClrTx/>
              <a:buSzTx/>
              <a:buFont typeface="Wingdings" panose="05000000000000000000" pitchFamily="2" charset="2"/>
              <a:buNone/>
              <a:tabLst/>
              <a:defRPr/>
            </a:pPr>
            <a:r>
              <a:rPr lang="en-US" noProof="0" dirty="0"/>
              <a:t>Presentation Title Lorem Ipsum</a:t>
            </a:r>
          </a:p>
        </p:txBody>
      </p:sp>
      <p:pic>
        <p:nvPicPr>
          <p:cNvPr id="8" name="Picture 9">
            <a:extLst>
              <a:ext uri="{FF2B5EF4-FFF2-40B4-BE49-F238E27FC236}">
                <a16:creationId xmlns:a16="http://schemas.microsoft.com/office/drawing/2014/main" id="{F0FCC4C4-18A7-4601-833D-1AF10F5F22B0}"/>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91000"/>
                    </a14:imgEffect>
                  </a14:imgLayer>
                </a14:imgProps>
              </a:ext>
              <a:ext uri="{28A0092B-C50C-407E-A947-70E740481C1C}">
                <a14:useLocalDpi xmlns:a14="http://schemas.microsoft.com/office/drawing/2010/main"/>
              </a:ext>
            </a:extLst>
          </a:blip>
          <a:stretch>
            <a:fillRect/>
          </a:stretch>
        </p:blipFill>
        <p:spPr>
          <a:xfrm>
            <a:off x="720000" y="720000"/>
            <a:ext cx="1440000" cy="627430"/>
          </a:xfrm>
          <a:prstGeom prst="rect">
            <a:avLst/>
          </a:prstGeom>
        </p:spPr>
      </p:pic>
    </p:spTree>
    <p:extLst>
      <p:ext uri="{BB962C8B-B14F-4D97-AF65-F5344CB8AC3E}">
        <p14:creationId xmlns:p14="http://schemas.microsoft.com/office/powerpoint/2010/main" val="23025150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3_Chapterslide with Background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hteck 9">
            <a:extLst>
              <a:ext uri="{FF2B5EF4-FFF2-40B4-BE49-F238E27FC236}">
                <a16:creationId xmlns:a16="http://schemas.microsoft.com/office/drawing/2014/main" id="{D0B22A02-4215-234B-A760-EA245483C883}"/>
              </a:ext>
            </a:extLst>
          </p:cNvPr>
          <p:cNvSpPr/>
          <p:nvPr userDrawn="1"/>
        </p:nvSpPr>
        <p:spPr>
          <a:xfrm>
            <a:off x="10571659" y="6777384"/>
            <a:ext cx="767838"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xt_SecurityLevel">
            <a:extLst>
              <a:ext uri="{FF2B5EF4-FFF2-40B4-BE49-F238E27FC236}">
                <a16:creationId xmlns:a16="http://schemas.microsoft.com/office/drawing/2014/main" id="{72481338-2700-B84A-8514-7453AC723C60}"/>
              </a:ext>
            </a:extLst>
          </p:cNvPr>
          <p:cNvSpPr txBox="1">
            <a:spLocks/>
          </p:cNvSpPr>
          <p:nvPr userDrawn="1"/>
        </p:nvSpPr>
        <p:spPr>
          <a:xfrm>
            <a:off x="10571659" y="6486200"/>
            <a:ext cx="512961" cy="153888"/>
          </a:xfrm>
          <a:prstGeom prst="rect">
            <a:avLst/>
          </a:prstGeom>
        </p:spPr>
        <p:txBody>
          <a:bodyPr vert="horz" wrap="none" lIns="0" tIns="0" rIns="0" bIns="0" rtlCol="0" anchor="ctr">
            <a:sp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bg1"/>
                </a:solidFill>
                <a:latin typeface="+mn-lt"/>
              </a:rPr>
              <a:t>Internal</a:t>
            </a:r>
            <a:endParaRPr lang="en-US" sz="1000" dirty="0">
              <a:solidFill>
                <a:schemeClr val="bg1"/>
              </a:solidFill>
              <a:latin typeface="+mn-lt"/>
            </a:endParaRPr>
          </a:p>
        </p:txBody>
      </p:sp>
      <p:sp>
        <p:nvSpPr>
          <p:cNvPr id="12" name="Titel 1">
            <a:extLst>
              <a:ext uri="{FF2B5EF4-FFF2-40B4-BE49-F238E27FC236}">
                <a16:creationId xmlns:a16="http://schemas.microsoft.com/office/drawing/2014/main" id="{BD807DA5-66AF-2647-AFD0-4F2587E4154A}"/>
              </a:ext>
            </a:extLst>
          </p:cNvPr>
          <p:cNvSpPr>
            <a:spLocks noGrp="1"/>
          </p:cNvSpPr>
          <p:nvPr>
            <p:ph type="ctrTitle" hasCustomPrompt="1"/>
          </p:nvPr>
        </p:nvSpPr>
        <p:spPr>
          <a:xfrm>
            <a:off x="720000" y="3102501"/>
            <a:ext cx="6840000" cy="1402692"/>
          </a:xfrm>
          <a:prstGeom prst="rect">
            <a:avLst/>
          </a:prstGeom>
          <a:noFill/>
          <a:ln>
            <a:noFill/>
          </a:ln>
        </p:spPr>
        <p:txBody>
          <a:bodyPr wrap="square" lIns="0" tIns="0" rIns="0" bIns="0" anchor="t" anchorCtr="0">
            <a:noAutofit/>
          </a:bodyPr>
          <a:lstStyle>
            <a:lvl1pPr algn="l">
              <a:lnSpc>
                <a:spcPct val="110000"/>
              </a:lnSpc>
              <a:defRPr sz="4200" b="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noProof="0" dirty="0"/>
              <a:t>Selection Title</a:t>
            </a:r>
            <a:br>
              <a:rPr lang="en-US" noProof="0" dirty="0"/>
            </a:br>
            <a:r>
              <a:rPr lang="en-US" noProof="0" dirty="0"/>
              <a:t>Lorem Ipsum </a:t>
            </a:r>
            <a:r>
              <a:rPr lang="en-US" noProof="0" dirty="0" err="1"/>
              <a:t>Dolar</a:t>
            </a:r>
            <a:r>
              <a:rPr lang="en-US" noProof="0" dirty="0"/>
              <a:t>.</a:t>
            </a:r>
            <a:endParaRPr lang="en-US" sz="4200" dirty="0">
              <a:solidFill>
                <a:schemeClr val="bg1"/>
              </a:solidFill>
              <a:latin typeface="Avenir Light" panose="020B0402020203020204" pitchFamily="34" charset="77"/>
            </a:endParaRPr>
          </a:p>
        </p:txBody>
      </p:sp>
      <p:sp>
        <p:nvSpPr>
          <p:cNvPr id="11" name="Untertitel 2">
            <a:extLst>
              <a:ext uri="{FF2B5EF4-FFF2-40B4-BE49-F238E27FC236}">
                <a16:creationId xmlns:a16="http://schemas.microsoft.com/office/drawing/2014/main" id="{195E1E76-7C1B-9B40-B9CA-1641892F9988}"/>
              </a:ext>
            </a:extLst>
          </p:cNvPr>
          <p:cNvSpPr>
            <a:spLocks noGrp="1"/>
          </p:cNvSpPr>
          <p:nvPr>
            <p:ph type="subTitle" idx="1" hasCustomPrompt="1"/>
          </p:nvPr>
        </p:nvSpPr>
        <p:spPr>
          <a:xfrm>
            <a:off x="720000" y="2563200"/>
            <a:ext cx="6840000" cy="307777"/>
          </a:xfrm>
          <a:noFill/>
          <a:ln>
            <a:noFill/>
          </a:ln>
          <a:effectLst/>
        </p:spPr>
        <p:txBody>
          <a:bodyPr wrap="square" lIns="0" tIns="0" rIns="0" bIns="0" anchor="ctr" anchorCtr="0">
            <a:noAutofit/>
          </a:bodyPr>
          <a:lstStyle>
            <a:lvl1pPr marL="0" marR="0" indent="0" algn="l" defTabSz="1219170" rtl="0" eaLnBrk="1" fontAlgn="auto" latinLnBrk="0" hangingPunct="1">
              <a:lnSpc>
                <a:spcPct val="100000"/>
              </a:lnSpc>
              <a:spcBef>
                <a:spcPts val="0"/>
              </a:spcBef>
              <a:spcAft>
                <a:spcPts val="800"/>
              </a:spcAft>
              <a:buClrTx/>
              <a:buSzTx/>
              <a:buFont typeface="Wingdings" panose="05000000000000000000" pitchFamily="2" charset="2"/>
              <a:buNone/>
              <a:tabLst/>
              <a:defRPr sz="2000" cap="none" baseline="0">
                <a:ln>
                  <a:noFill/>
                </a:ln>
                <a:solidFill>
                  <a:schemeClr val="bg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pPr marL="0" marR="0" lvl="0" indent="0" algn="l" defTabSz="1219170" rtl="0" eaLnBrk="1" fontAlgn="auto" latinLnBrk="0" hangingPunct="1">
              <a:lnSpc>
                <a:spcPct val="100000"/>
              </a:lnSpc>
              <a:spcBef>
                <a:spcPts val="0"/>
              </a:spcBef>
              <a:spcAft>
                <a:spcPts val="800"/>
              </a:spcAft>
              <a:buClrTx/>
              <a:buSzTx/>
              <a:buFont typeface="Wingdings" panose="05000000000000000000" pitchFamily="2" charset="2"/>
              <a:buNone/>
              <a:tabLst/>
              <a:defRPr/>
            </a:pPr>
            <a:r>
              <a:rPr lang="en-US" noProof="0" dirty="0"/>
              <a:t>Presentation Title Lorem Ipsum</a:t>
            </a:r>
          </a:p>
        </p:txBody>
      </p:sp>
      <p:pic>
        <p:nvPicPr>
          <p:cNvPr id="8" name="Picture 9">
            <a:extLst>
              <a:ext uri="{FF2B5EF4-FFF2-40B4-BE49-F238E27FC236}">
                <a16:creationId xmlns:a16="http://schemas.microsoft.com/office/drawing/2014/main" id="{39600E2F-01E5-43E5-A955-A067EC58B6EB}"/>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91000"/>
                    </a14:imgEffect>
                  </a14:imgLayer>
                </a14:imgProps>
              </a:ext>
              <a:ext uri="{28A0092B-C50C-407E-A947-70E740481C1C}">
                <a14:useLocalDpi xmlns:a14="http://schemas.microsoft.com/office/drawing/2010/main"/>
              </a:ext>
            </a:extLst>
          </a:blip>
          <a:stretch>
            <a:fillRect/>
          </a:stretch>
        </p:blipFill>
        <p:spPr>
          <a:xfrm>
            <a:off x="720000" y="720000"/>
            <a:ext cx="1440000" cy="627430"/>
          </a:xfrm>
          <a:prstGeom prst="rect">
            <a:avLst/>
          </a:prstGeom>
        </p:spPr>
      </p:pic>
    </p:spTree>
    <p:extLst>
      <p:ext uri="{BB962C8B-B14F-4D97-AF65-F5344CB8AC3E}">
        <p14:creationId xmlns:p14="http://schemas.microsoft.com/office/powerpoint/2010/main" val="32254814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4_Chapterslide with Backgroundimag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6" name="Rechteck 9">
            <a:extLst>
              <a:ext uri="{FF2B5EF4-FFF2-40B4-BE49-F238E27FC236}">
                <a16:creationId xmlns:a16="http://schemas.microsoft.com/office/drawing/2014/main" id="{7E73DB68-EE5A-5647-A4F9-F03B08B746F3}"/>
              </a:ext>
            </a:extLst>
          </p:cNvPr>
          <p:cNvSpPr/>
          <p:nvPr userDrawn="1"/>
        </p:nvSpPr>
        <p:spPr>
          <a:xfrm>
            <a:off x="10571659" y="6777384"/>
            <a:ext cx="767838"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xt_SecurityLevel">
            <a:extLst>
              <a:ext uri="{FF2B5EF4-FFF2-40B4-BE49-F238E27FC236}">
                <a16:creationId xmlns:a16="http://schemas.microsoft.com/office/drawing/2014/main" id="{EE9715CF-452B-AC44-A953-B6F1245B261A}"/>
              </a:ext>
            </a:extLst>
          </p:cNvPr>
          <p:cNvSpPr txBox="1">
            <a:spLocks/>
          </p:cNvSpPr>
          <p:nvPr userDrawn="1"/>
        </p:nvSpPr>
        <p:spPr>
          <a:xfrm>
            <a:off x="10571659" y="6486200"/>
            <a:ext cx="512961" cy="153888"/>
          </a:xfrm>
          <a:prstGeom prst="rect">
            <a:avLst/>
          </a:prstGeom>
        </p:spPr>
        <p:txBody>
          <a:bodyPr vert="horz" wrap="none" lIns="0" tIns="0" rIns="0" bIns="0" rtlCol="0" anchor="ctr">
            <a:sp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bg1"/>
                </a:solidFill>
                <a:latin typeface="+mn-lt"/>
              </a:rPr>
              <a:t>Internal</a:t>
            </a:r>
            <a:endParaRPr lang="en-US" sz="1000" dirty="0">
              <a:solidFill>
                <a:schemeClr val="bg1"/>
              </a:solidFill>
              <a:latin typeface="+mn-lt"/>
            </a:endParaRPr>
          </a:p>
        </p:txBody>
      </p:sp>
      <p:sp>
        <p:nvSpPr>
          <p:cNvPr id="12" name="Titel 1">
            <a:extLst>
              <a:ext uri="{FF2B5EF4-FFF2-40B4-BE49-F238E27FC236}">
                <a16:creationId xmlns:a16="http://schemas.microsoft.com/office/drawing/2014/main" id="{BF93B270-7A45-0B46-BD10-B162614F765F}"/>
              </a:ext>
            </a:extLst>
          </p:cNvPr>
          <p:cNvSpPr>
            <a:spLocks noGrp="1"/>
          </p:cNvSpPr>
          <p:nvPr>
            <p:ph type="ctrTitle" hasCustomPrompt="1"/>
          </p:nvPr>
        </p:nvSpPr>
        <p:spPr>
          <a:xfrm>
            <a:off x="720000" y="3102501"/>
            <a:ext cx="6840000" cy="1402692"/>
          </a:xfrm>
          <a:prstGeom prst="rect">
            <a:avLst/>
          </a:prstGeom>
          <a:noFill/>
          <a:ln>
            <a:noFill/>
          </a:ln>
        </p:spPr>
        <p:txBody>
          <a:bodyPr wrap="square" lIns="0" tIns="0" rIns="0" bIns="0" anchor="t" anchorCtr="0">
            <a:noAutofit/>
          </a:bodyPr>
          <a:lstStyle>
            <a:lvl1pPr algn="l">
              <a:lnSpc>
                <a:spcPct val="110000"/>
              </a:lnSpc>
              <a:defRPr sz="4200" b="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noProof="0" dirty="0"/>
              <a:t>Selection Title</a:t>
            </a:r>
            <a:br>
              <a:rPr lang="en-US" noProof="0" dirty="0"/>
            </a:br>
            <a:r>
              <a:rPr lang="en-US" noProof="0" dirty="0"/>
              <a:t>Lorem Ipsum </a:t>
            </a:r>
            <a:r>
              <a:rPr lang="en-US" noProof="0" dirty="0" err="1"/>
              <a:t>Dolar</a:t>
            </a:r>
            <a:r>
              <a:rPr lang="en-US" noProof="0" dirty="0"/>
              <a:t>.</a:t>
            </a:r>
            <a:endParaRPr lang="en-US" sz="4200" dirty="0">
              <a:solidFill>
                <a:schemeClr val="bg1"/>
              </a:solidFill>
              <a:latin typeface="Avenir Light" panose="020B0402020203020204" pitchFamily="34" charset="77"/>
            </a:endParaRPr>
          </a:p>
        </p:txBody>
      </p:sp>
      <p:sp>
        <p:nvSpPr>
          <p:cNvPr id="11" name="Untertitel 2">
            <a:extLst>
              <a:ext uri="{FF2B5EF4-FFF2-40B4-BE49-F238E27FC236}">
                <a16:creationId xmlns:a16="http://schemas.microsoft.com/office/drawing/2014/main" id="{0D64F027-CE96-FA4E-9613-686153ACC429}"/>
              </a:ext>
            </a:extLst>
          </p:cNvPr>
          <p:cNvSpPr>
            <a:spLocks noGrp="1"/>
          </p:cNvSpPr>
          <p:nvPr>
            <p:ph type="subTitle" idx="1" hasCustomPrompt="1"/>
          </p:nvPr>
        </p:nvSpPr>
        <p:spPr>
          <a:xfrm>
            <a:off x="720000" y="2563200"/>
            <a:ext cx="6840000" cy="307777"/>
          </a:xfrm>
          <a:noFill/>
          <a:ln>
            <a:noFill/>
          </a:ln>
          <a:effectLst/>
        </p:spPr>
        <p:txBody>
          <a:bodyPr wrap="square" lIns="0" tIns="0" rIns="0" bIns="0" anchor="ctr" anchorCtr="0">
            <a:noAutofit/>
          </a:bodyPr>
          <a:lstStyle>
            <a:lvl1pPr marL="0" marR="0" indent="0" algn="l" defTabSz="1219170" rtl="0" eaLnBrk="1" fontAlgn="auto" latinLnBrk="0" hangingPunct="1">
              <a:lnSpc>
                <a:spcPct val="100000"/>
              </a:lnSpc>
              <a:spcBef>
                <a:spcPts val="0"/>
              </a:spcBef>
              <a:spcAft>
                <a:spcPts val="800"/>
              </a:spcAft>
              <a:buClrTx/>
              <a:buSzTx/>
              <a:buFont typeface="Wingdings" panose="05000000000000000000" pitchFamily="2" charset="2"/>
              <a:buNone/>
              <a:tabLst/>
              <a:defRPr sz="2000" cap="none" baseline="0">
                <a:ln>
                  <a:noFill/>
                </a:ln>
                <a:solidFill>
                  <a:schemeClr val="bg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pPr marL="0" marR="0" lvl="0" indent="0" algn="l" defTabSz="1219170" rtl="0" eaLnBrk="1" fontAlgn="auto" latinLnBrk="0" hangingPunct="1">
              <a:lnSpc>
                <a:spcPct val="100000"/>
              </a:lnSpc>
              <a:spcBef>
                <a:spcPts val="0"/>
              </a:spcBef>
              <a:spcAft>
                <a:spcPts val="800"/>
              </a:spcAft>
              <a:buClrTx/>
              <a:buSzTx/>
              <a:buFont typeface="Wingdings" panose="05000000000000000000" pitchFamily="2" charset="2"/>
              <a:buNone/>
              <a:tabLst/>
              <a:defRPr/>
            </a:pPr>
            <a:r>
              <a:rPr lang="en-US" noProof="0" dirty="0"/>
              <a:t>Presentation Title Lorem Ipsum</a:t>
            </a:r>
          </a:p>
        </p:txBody>
      </p:sp>
      <p:pic>
        <p:nvPicPr>
          <p:cNvPr id="8" name="Picture 9">
            <a:extLst>
              <a:ext uri="{FF2B5EF4-FFF2-40B4-BE49-F238E27FC236}">
                <a16:creationId xmlns:a16="http://schemas.microsoft.com/office/drawing/2014/main" id="{7FAC4595-604B-4298-A778-60476FB73624}"/>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91000"/>
                    </a14:imgEffect>
                  </a14:imgLayer>
                </a14:imgProps>
              </a:ext>
              <a:ext uri="{28A0092B-C50C-407E-A947-70E740481C1C}">
                <a14:useLocalDpi xmlns:a14="http://schemas.microsoft.com/office/drawing/2010/main"/>
              </a:ext>
            </a:extLst>
          </a:blip>
          <a:stretch>
            <a:fillRect/>
          </a:stretch>
        </p:blipFill>
        <p:spPr>
          <a:xfrm>
            <a:off x="720000" y="720000"/>
            <a:ext cx="1440000" cy="627430"/>
          </a:xfrm>
          <a:prstGeom prst="rect">
            <a:avLst/>
          </a:prstGeom>
        </p:spPr>
      </p:pic>
    </p:spTree>
    <p:extLst>
      <p:ext uri="{BB962C8B-B14F-4D97-AF65-F5344CB8AC3E}">
        <p14:creationId xmlns:p14="http://schemas.microsoft.com/office/powerpoint/2010/main" val="17633175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5_Chapterslide with Backgroundimage">
    <p:bg>
      <p:bgPr>
        <a:gradFill flip="none" rotWithShape="1">
          <a:gsLst>
            <a:gs pos="4000">
              <a:srgbClr val="25B7BC"/>
            </a:gs>
            <a:gs pos="99000">
              <a:srgbClr val="0075BE"/>
            </a:gs>
          </a:gsLst>
          <a:lin ang="0" scaled="0"/>
          <a:tileRect/>
        </a:gradFill>
        <a:effectLst/>
      </p:bgPr>
    </p:bg>
    <p:spTree>
      <p:nvGrpSpPr>
        <p:cNvPr id="1" name=""/>
        <p:cNvGrpSpPr/>
        <p:nvPr/>
      </p:nvGrpSpPr>
      <p:grpSpPr>
        <a:xfrm>
          <a:off x="0" y="0"/>
          <a:ext cx="0" cy="0"/>
          <a:chOff x="0" y="0"/>
          <a:chExt cx="0" cy="0"/>
        </a:xfrm>
      </p:grpSpPr>
      <p:sp>
        <p:nvSpPr>
          <p:cNvPr id="16" name="Rechteck 9">
            <a:extLst>
              <a:ext uri="{FF2B5EF4-FFF2-40B4-BE49-F238E27FC236}">
                <a16:creationId xmlns:a16="http://schemas.microsoft.com/office/drawing/2014/main" id="{7E73DB68-EE5A-5647-A4F9-F03B08B746F3}"/>
              </a:ext>
            </a:extLst>
          </p:cNvPr>
          <p:cNvSpPr/>
          <p:nvPr userDrawn="1"/>
        </p:nvSpPr>
        <p:spPr>
          <a:xfrm>
            <a:off x="10571659" y="6777384"/>
            <a:ext cx="767838"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xt_SecurityLevel">
            <a:extLst>
              <a:ext uri="{FF2B5EF4-FFF2-40B4-BE49-F238E27FC236}">
                <a16:creationId xmlns:a16="http://schemas.microsoft.com/office/drawing/2014/main" id="{EE9715CF-452B-AC44-A953-B6F1245B261A}"/>
              </a:ext>
            </a:extLst>
          </p:cNvPr>
          <p:cNvSpPr txBox="1">
            <a:spLocks/>
          </p:cNvSpPr>
          <p:nvPr userDrawn="1"/>
        </p:nvSpPr>
        <p:spPr>
          <a:xfrm>
            <a:off x="10571659" y="6486200"/>
            <a:ext cx="512961" cy="153888"/>
          </a:xfrm>
          <a:prstGeom prst="rect">
            <a:avLst/>
          </a:prstGeom>
        </p:spPr>
        <p:txBody>
          <a:bodyPr vert="horz" wrap="none" lIns="0" tIns="0" rIns="0" bIns="0" rtlCol="0" anchor="ctr">
            <a:sp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bg1"/>
                </a:solidFill>
                <a:latin typeface="+mn-lt"/>
              </a:rPr>
              <a:t>Internal</a:t>
            </a:r>
            <a:endParaRPr lang="en-US" sz="1000" dirty="0">
              <a:solidFill>
                <a:schemeClr val="bg1"/>
              </a:solidFill>
              <a:latin typeface="+mn-lt"/>
            </a:endParaRPr>
          </a:p>
        </p:txBody>
      </p:sp>
      <p:sp>
        <p:nvSpPr>
          <p:cNvPr id="12" name="Titel 1">
            <a:extLst>
              <a:ext uri="{FF2B5EF4-FFF2-40B4-BE49-F238E27FC236}">
                <a16:creationId xmlns:a16="http://schemas.microsoft.com/office/drawing/2014/main" id="{BF93B270-7A45-0B46-BD10-B162614F765F}"/>
              </a:ext>
            </a:extLst>
          </p:cNvPr>
          <p:cNvSpPr>
            <a:spLocks noGrp="1"/>
          </p:cNvSpPr>
          <p:nvPr>
            <p:ph type="ctrTitle" hasCustomPrompt="1"/>
          </p:nvPr>
        </p:nvSpPr>
        <p:spPr>
          <a:xfrm>
            <a:off x="720000" y="3102501"/>
            <a:ext cx="6840000" cy="1402692"/>
          </a:xfrm>
          <a:prstGeom prst="rect">
            <a:avLst/>
          </a:prstGeom>
          <a:noFill/>
          <a:ln>
            <a:noFill/>
          </a:ln>
        </p:spPr>
        <p:txBody>
          <a:bodyPr wrap="square" lIns="0" tIns="0" rIns="0" bIns="0" anchor="t" anchorCtr="0">
            <a:noAutofit/>
          </a:bodyPr>
          <a:lstStyle>
            <a:lvl1pPr algn="l">
              <a:lnSpc>
                <a:spcPct val="110000"/>
              </a:lnSpc>
              <a:defRPr sz="4200" b="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noProof="0" dirty="0"/>
              <a:t>Selection Title</a:t>
            </a:r>
            <a:br>
              <a:rPr lang="en-US" noProof="0" dirty="0"/>
            </a:br>
            <a:r>
              <a:rPr lang="en-US" noProof="0" dirty="0"/>
              <a:t>Lorem Ipsum </a:t>
            </a:r>
            <a:r>
              <a:rPr lang="en-US" noProof="0" dirty="0" err="1"/>
              <a:t>Dolar</a:t>
            </a:r>
            <a:r>
              <a:rPr lang="en-US" noProof="0" dirty="0"/>
              <a:t>.</a:t>
            </a:r>
            <a:endParaRPr lang="en-US" sz="4200" dirty="0">
              <a:solidFill>
                <a:schemeClr val="bg1"/>
              </a:solidFill>
              <a:latin typeface="Avenir Light" panose="020B0402020203020204" pitchFamily="34" charset="77"/>
            </a:endParaRPr>
          </a:p>
        </p:txBody>
      </p:sp>
      <p:sp>
        <p:nvSpPr>
          <p:cNvPr id="11" name="Untertitel 2">
            <a:extLst>
              <a:ext uri="{FF2B5EF4-FFF2-40B4-BE49-F238E27FC236}">
                <a16:creationId xmlns:a16="http://schemas.microsoft.com/office/drawing/2014/main" id="{0D64F027-CE96-FA4E-9613-686153ACC429}"/>
              </a:ext>
            </a:extLst>
          </p:cNvPr>
          <p:cNvSpPr>
            <a:spLocks noGrp="1"/>
          </p:cNvSpPr>
          <p:nvPr>
            <p:ph type="subTitle" idx="1" hasCustomPrompt="1"/>
          </p:nvPr>
        </p:nvSpPr>
        <p:spPr>
          <a:xfrm>
            <a:off x="720000" y="2563200"/>
            <a:ext cx="6840000" cy="307777"/>
          </a:xfrm>
          <a:noFill/>
          <a:ln>
            <a:noFill/>
          </a:ln>
          <a:effectLst/>
        </p:spPr>
        <p:txBody>
          <a:bodyPr wrap="square" lIns="0" tIns="0" rIns="0" bIns="0" anchor="ctr" anchorCtr="0">
            <a:noAutofit/>
          </a:bodyPr>
          <a:lstStyle>
            <a:lvl1pPr marL="0" marR="0" indent="0" algn="l" defTabSz="1219170" rtl="0" eaLnBrk="1" fontAlgn="auto" latinLnBrk="0" hangingPunct="1">
              <a:lnSpc>
                <a:spcPct val="100000"/>
              </a:lnSpc>
              <a:spcBef>
                <a:spcPts val="0"/>
              </a:spcBef>
              <a:spcAft>
                <a:spcPts val="800"/>
              </a:spcAft>
              <a:buClrTx/>
              <a:buSzTx/>
              <a:buFont typeface="Wingdings" panose="05000000000000000000" pitchFamily="2" charset="2"/>
              <a:buNone/>
              <a:tabLst/>
              <a:defRPr sz="2000" cap="none" baseline="0">
                <a:ln>
                  <a:noFill/>
                </a:ln>
                <a:solidFill>
                  <a:schemeClr val="bg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pPr marL="0" marR="0" lvl="0" indent="0" algn="l" defTabSz="1219170" rtl="0" eaLnBrk="1" fontAlgn="auto" latinLnBrk="0" hangingPunct="1">
              <a:lnSpc>
                <a:spcPct val="100000"/>
              </a:lnSpc>
              <a:spcBef>
                <a:spcPts val="0"/>
              </a:spcBef>
              <a:spcAft>
                <a:spcPts val="800"/>
              </a:spcAft>
              <a:buClrTx/>
              <a:buSzTx/>
              <a:buFont typeface="Wingdings" panose="05000000000000000000" pitchFamily="2" charset="2"/>
              <a:buNone/>
              <a:tabLst/>
              <a:defRPr/>
            </a:pPr>
            <a:r>
              <a:rPr lang="en-US" noProof="0" dirty="0"/>
              <a:t>Presentation Title Lorem Ipsum</a:t>
            </a:r>
          </a:p>
        </p:txBody>
      </p:sp>
      <p:pic>
        <p:nvPicPr>
          <p:cNvPr id="8" name="Picture 9">
            <a:extLst>
              <a:ext uri="{FF2B5EF4-FFF2-40B4-BE49-F238E27FC236}">
                <a16:creationId xmlns:a16="http://schemas.microsoft.com/office/drawing/2014/main" id="{7FAC4595-604B-4298-A778-60476FB73624}"/>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91000"/>
                    </a14:imgEffect>
                  </a14:imgLayer>
                </a14:imgProps>
              </a:ext>
              <a:ext uri="{28A0092B-C50C-407E-A947-70E740481C1C}">
                <a14:useLocalDpi xmlns:a14="http://schemas.microsoft.com/office/drawing/2010/main"/>
              </a:ext>
            </a:extLst>
          </a:blip>
          <a:stretch>
            <a:fillRect/>
          </a:stretch>
        </p:blipFill>
        <p:spPr>
          <a:xfrm>
            <a:off x="720000" y="720000"/>
            <a:ext cx="1440000" cy="627430"/>
          </a:xfrm>
          <a:prstGeom prst="rect">
            <a:avLst/>
          </a:prstGeom>
        </p:spPr>
      </p:pic>
    </p:spTree>
    <p:extLst>
      <p:ext uri="{BB962C8B-B14F-4D97-AF65-F5344CB8AC3E}">
        <p14:creationId xmlns:p14="http://schemas.microsoft.com/office/powerpoint/2010/main" val="1270034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Title_ AVL Compan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Rechteck 9">
            <a:extLst>
              <a:ext uri="{FF2B5EF4-FFF2-40B4-BE49-F238E27FC236}">
                <a16:creationId xmlns:a16="http://schemas.microsoft.com/office/drawing/2014/main" id="{92751360-6AA2-5A4D-AD82-CC750FB739DB}"/>
              </a:ext>
            </a:extLst>
          </p:cNvPr>
          <p:cNvSpPr/>
          <p:nvPr userDrawn="1"/>
        </p:nvSpPr>
        <p:spPr>
          <a:xfrm>
            <a:off x="10571659" y="6777384"/>
            <a:ext cx="767838"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xt_SecurityLevel">
            <a:extLst>
              <a:ext uri="{FF2B5EF4-FFF2-40B4-BE49-F238E27FC236}">
                <a16:creationId xmlns:a16="http://schemas.microsoft.com/office/drawing/2014/main" id="{A21F77F4-53E2-CF45-BB0F-37AD656A5317}"/>
              </a:ext>
            </a:extLst>
          </p:cNvPr>
          <p:cNvSpPr txBox="1">
            <a:spLocks/>
          </p:cNvSpPr>
          <p:nvPr userDrawn="1"/>
        </p:nvSpPr>
        <p:spPr>
          <a:xfrm>
            <a:off x="10571659" y="6486200"/>
            <a:ext cx="512961" cy="153888"/>
          </a:xfrm>
          <a:prstGeom prst="rect">
            <a:avLst/>
          </a:prstGeom>
        </p:spPr>
        <p:txBody>
          <a:bodyPr vert="horz" wrap="none" lIns="0" tIns="0" rIns="0" bIns="0" rtlCol="0" anchor="ctr">
            <a:sp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bg1"/>
                </a:solidFill>
                <a:latin typeface="+mn-lt"/>
              </a:rPr>
              <a:t>Internal</a:t>
            </a:r>
            <a:endParaRPr lang="en-US" sz="1000" dirty="0">
              <a:solidFill>
                <a:schemeClr val="bg1"/>
              </a:solidFill>
              <a:latin typeface="+mn-lt"/>
            </a:endParaRPr>
          </a:p>
        </p:txBody>
      </p:sp>
      <p:sp>
        <p:nvSpPr>
          <p:cNvPr id="12" name="txt_Companyname">
            <a:extLst>
              <a:ext uri="{FF2B5EF4-FFF2-40B4-BE49-F238E27FC236}">
                <a16:creationId xmlns:a16="http://schemas.microsoft.com/office/drawing/2014/main" id="{4520C221-FC15-D849-9DF8-0E90427594FE}"/>
              </a:ext>
            </a:extLst>
          </p:cNvPr>
          <p:cNvSpPr txBox="1">
            <a:spLocks/>
          </p:cNvSpPr>
          <p:nvPr userDrawn="1"/>
        </p:nvSpPr>
        <p:spPr>
          <a:xfrm>
            <a:off x="720000" y="6486200"/>
            <a:ext cx="5771874" cy="153888"/>
          </a:xfrm>
          <a:prstGeom prst="rect">
            <a:avLst/>
          </a:prstGeom>
        </p:spPr>
        <p:txBody>
          <a:bodyPr vert="horz" wrap="square" lIns="0" tIns="0" rIns="0" bIns="0" rtlCol="0" anchor="ctr">
            <a:sp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000" dirty="0">
              <a:solidFill>
                <a:schemeClr val="bg1"/>
              </a:solidFill>
              <a:latin typeface="+mn-lt"/>
            </a:endParaRPr>
          </a:p>
        </p:txBody>
      </p:sp>
      <p:sp>
        <p:nvSpPr>
          <p:cNvPr id="9" name="txt_Autor1">
            <a:extLst>
              <a:ext uri="{FF2B5EF4-FFF2-40B4-BE49-F238E27FC236}">
                <a16:creationId xmlns:a16="http://schemas.microsoft.com/office/drawing/2014/main" id="{E4C265FE-F40C-4E64-A257-EF03A84FD35B}"/>
              </a:ext>
            </a:extLst>
          </p:cNvPr>
          <p:cNvSpPr txBox="1"/>
          <p:nvPr userDrawn="1"/>
        </p:nvSpPr>
        <p:spPr>
          <a:xfrm>
            <a:off x="720000" y="5295878"/>
            <a:ext cx="6840000" cy="215444"/>
          </a:xfrm>
          <a:prstGeom prst="rect">
            <a:avLst/>
          </a:prstGeom>
          <a:noFill/>
          <a:ln>
            <a:noFill/>
          </a:ln>
        </p:spPr>
        <p:txBody>
          <a:bodyPr wrap="square" lIns="0" tIns="0" rIns="0" bIns="0" rtlCol="0" anchor="ctr" anchorCtr="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800"/>
              </a:spcAft>
              <a:buClrTx/>
              <a:buSzTx/>
              <a:buFont typeface="Wingdings" panose="05000000000000000000" pitchFamily="2" charset="2"/>
              <a:buNone/>
              <a:tabLst/>
              <a:defRPr/>
            </a:pPr>
            <a:endParaRPr lang="en-US" sz="1400" b="0" kern="1200" baseline="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2" name="Untertitel 2">
            <a:extLst>
              <a:ext uri="{FF2B5EF4-FFF2-40B4-BE49-F238E27FC236}">
                <a16:creationId xmlns:a16="http://schemas.microsoft.com/office/drawing/2014/main" id="{8A07C198-1062-DC4A-A59C-556047ADA531}"/>
              </a:ext>
            </a:extLst>
          </p:cNvPr>
          <p:cNvSpPr>
            <a:spLocks noGrp="1"/>
          </p:cNvSpPr>
          <p:nvPr>
            <p:ph type="subTitle" idx="1" hasCustomPrompt="1"/>
          </p:nvPr>
        </p:nvSpPr>
        <p:spPr>
          <a:xfrm>
            <a:off x="720000" y="4020425"/>
            <a:ext cx="6840000" cy="307777"/>
          </a:xfrm>
          <a:noFill/>
          <a:ln>
            <a:noFill/>
          </a:ln>
          <a:effectLst/>
        </p:spPr>
        <p:txBody>
          <a:bodyPr wrap="square" lIns="0" tIns="0" rIns="0" bIns="0" anchor="t" anchorCtr="0">
            <a:spAutoFit/>
          </a:bodyPr>
          <a:lstStyle>
            <a:lvl1pPr marL="0" marR="0" indent="0" algn="l" defTabSz="1219170" rtl="0" eaLnBrk="1" fontAlgn="auto" latinLnBrk="0" hangingPunct="1">
              <a:lnSpc>
                <a:spcPct val="100000"/>
              </a:lnSpc>
              <a:spcBef>
                <a:spcPts val="0"/>
              </a:spcBef>
              <a:spcAft>
                <a:spcPts val="800"/>
              </a:spcAft>
              <a:buClrTx/>
              <a:buSzTx/>
              <a:buFont typeface="Wingdings" panose="05000000000000000000" pitchFamily="2" charset="2"/>
              <a:buNone/>
              <a:tabLst/>
              <a:defRPr sz="2000" cap="none" baseline="0">
                <a:ln>
                  <a:noFill/>
                </a:ln>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pPr marL="0" marR="0" lvl="0" indent="0" algn="l" defTabSz="1219170" rtl="0" eaLnBrk="1" fontAlgn="auto" latinLnBrk="0" hangingPunct="1">
              <a:lnSpc>
                <a:spcPct val="100000"/>
              </a:lnSpc>
              <a:spcBef>
                <a:spcPts val="0"/>
              </a:spcBef>
              <a:spcAft>
                <a:spcPts val="800"/>
              </a:spcAft>
              <a:buClrTx/>
              <a:buSzTx/>
              <a:buFont typeface="Wingdings" panose="05000000000000000000" pitchFamily="2" charset="2"/>
              <a:buNone/>
              <a:tabLst/>
              <a:defRPr/>
            </a:pPr>
            <a:r>
              <a:rPr lang="en-US" noProof="0" dirty="0"/>
              <a:t>Presentation Subline Lorem Ipsum</a:t>
            </a:r>
          </a:p>
        </p:txBody>
      </p:sp>
      <p:sp>
        <p:nvSpPr>
          <p:cNvPr id="21" name="Titel 1">
            <a:extLst>
              <a:ext uri="{FF2B5EF4-FFF2-40B4-BE49-F238E27FC236}">
                <a16:creationId xmlns:a16="http://schemas.microsoft.com/office/drawing/2014/main" id="{FE5B658E-8431-C648-8E22-0189E03E43A8}"/>
              </a:ext>
            </a:extLst>
          </p:cNvPr>
          <p:cNvSpPr>
            <a:spLocks noGrp="1"/>
          </p:cNvSpPr>
          <p:nvPr>
            <p:ph type="ctrTitle" hasCustomPrompt="1"/>
          </p:nvPr>
        </p:nvSpPr>
        <p:spPr>
          <a:xfrm>
            <a:off x="720000" y="2492896"/>
            <a:ext cx="6840000" cy="1402692"/>
          </a:xfrm>
          <a:prstGeom prst="rect">
            <a:avLst/>
          </a:prstGeom>
          <a:noFill/>
          <a:ln>
            <a:noFill/>
          </a:ln>
        </p:spPr>
        <p:txBody>
          <a:bodyPr wrap="square" lIns="0" tIns="0" rIns="0" bIns="0" anchor="b" anchorCtr="0">
            <a:noAutofit/>
          </a:bodyPr>
          <a:lstStyle>
            <a:lvl1pPr algn="l">
              <a:lnSpc>
                <a:spcPct val="110000"/>
              </a:lnSpc>
              <a:defRPr sz="4200" b="0"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noProof="0" dirty="0"/>
              <a:t>Document</a:t>
            </a:r>
            <a:br>
              <a:rPr lang="en-US" noProof="0" dirty="0"/>
            </a:br>
            <a:r>
              <a:rPr lang="en-US" noProof="0" dirty="0"/>
              <a:t>Title</a:t>
            </a:r>
          </a:p>
        </p:txBody>
      </p:sp>
      <p:pic>
        <p:nvPicPr>
          <p:cNvPr id="13" name="Picture 9">
            <a:extLst>
              <a:ext uri="{FF2B5EF4-FFF2-40B4-BE49-F238E27FC236}">
                <a16:creationId xmlns:a16="http://schemas.microsoft.com/office/drawing/2014/main" id="{AA0C7E81-2921-41D5-8F7E-0E1C9FE9F681}"/>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91000"/>
                    </a14:imgEffect>
                  </a14:imgLayer>
                </a14:imgProps>
              </a:ext>
              <a:ext uri="{28A0092B-C50C-407E-A947-70E740481C1C}">
                <a14:useLocalDpi xmlns:a14="http://schemas.microsoft.com/office/drawing/2010/main"/>
              </a:ext>
            </a:extLst>
          </a:blip>
          <a:stretch>
            <a:fillRect/>
          </a:stretch>
        </p:blipFill>
        <p:spPr>
          <a:xfrm>
            <a:off x="720000" y="720000"/>
            <a:ext cx="1440000" cy="627430"/>
          </a:xfrm>
          <a:prstGeom prst="rect">
            <a:avLst/>
          </a:prstGeom>
        </p:spPr>
      </p:pic>
    </p:spTree>
    <p:extLst>
      <p:ext uri="{BB962C8B-B14F-4D97-AF65-F5344CB8AC3E}">
        <p14:creationId xmlns:p14="http://schemas.microsoft.com/office/powerpoint/2010/main" val="1373287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6_Chapterslide with Backgroundimage">
    <p:bg>
      <p:bgPr>
        <a:gradFill>
          <a:gsLst>
            <a:gs pos="4000">
              <a:srgbClr val="FBB900"/>
            </a:gs>
            <a:gs pos="99000">
              <a:srgbClr val="E50046"/>
            </a:gs>
          </a:gsLst>
          <a:lin ang="0" scaled="0"/>
        </a:gradFill>
        <a:effectLst/>
      </p:bgPr>
    </p:bg>
    <p:spTree>
      <p:nvGrpSpPr>
        <p:cNvPr id="1" name=""/>
        <p:cNvGrpSpPr/>
        <p:nvPr/>
      </p:nvGrpSpPr>
      <p:grpSpPr>
        <a:xfrm>
          <a:off x="0" y="0"/>
          <a:ext cx="0" cy="0"/>
          <a:chOff x="0" y="0"/>
          <a:chExt cx="0" cy="0"/>
        </a:xfrm>
      </p:grpSpPr>
      <p:sp>
        <p:nvSpPr>
          <p:cNvPr id="16" name="Rechteck 9">
            <a:extLst>
              <a:ext uri="{FF2B5EF4-FFF2-40B4-BE49-F238E27FC236}">
                <a16:creationId xmlns:a16="http://schemas.microsoft.com/office/drawing/2014/main" id="{7E73DB68-EE5A-5647-A4F9-F03B08B746F3}"/>
              </a:ext>
            </a:extLst>
          </p:cNvPr>
          <p:cNvSpPr/>
          <p:nvPr userDrawn="1"/>
        </p:nvSpPr>
        <p:spPr>
          <a:xfrm>
            <a:off x="10571659" y="6777384"/>
            <a:ext cx="767838"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xt_SecurityLevel">
            <a:extLst>
              <a:ext uri="{FF2B5EF4-FFF2-40B4-BE49-F238E27FC236}">
                <a16:creationId xmlns:a16="http://schemas.microsoft.com/office/drawing/2014/main" id="{EE9715CF-452B-AC44-A953-B6F1245B261A}"/>
              </a:ext>
            </a:extLst>
          </p:cNvPr>
          <p:cNvSpPr txBox="1">
            <a:spLocks/>
          </p:cNvSpPr>
          <p:nvPr userDrawn="1"/>
        </p:nvSpPr>
        <p:spPr>
          <a:xfrm>
            <a:off x="10571659" y="6486200"/>
            <a:ext cx="512961" cy="153888"/>
          </a:xfrm>
          <a:prstGeom prst="rect">
            <a:avLst/>
          </a:prstGeom>
        </p:spPr>
        <p:txBody>
          <a:bodyPr vert="horz" wrap="none" lIns="0" tIns="0" rIns="0" bIns="0" rtlCol="0" anchor="ctr">
            <a:sp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bg1"/>
                </a:solidFill>
                <a:latin typeface="+mn-lt"/>
              </a:rPr>
              <a:t>Internal</a:t>
            </a:r>
            <a:endParaRPr lang="en-US" sz="1000" dirty="0">
              <a:solidFill>
                <a:schemeClr val="bg1"/>
              </a:solidFill>
              <a:latin typeface="+mn-lt"/>
            </a:endParaRPr>
          </a:p>
        </p:txBody>
      </p:sp>
      <p:sp>
        <p:nvSpPr>
          <p:cNvPr id="12" name="Titel 1">
            <a:extLst>
              <a:ext uri="{FF2B5EF4-FFF2-40B4-BE49-F238E27FC236}">
                <a16:creationId xmlns:a16="http://schemas.microsoft.com/office/drawing/2014/main" id="{BF93B270-7A45-0B46-BD10-B162614F765F}"/>
              </a:ext>
            </a:extLst>
          </p:cNvPr>
          <p:cNvSpPr>
            <a:spLocks noGrp="1"/>
          </p:cNvSpPr>
          <p:nvPr>
            <p:ph type="ctrTitle" hasCustomPrompt="1"/>
          </p:nvPr>
        </p:nvSpPr>
        <p:spPr>
          <a:xfrm>
            <a:off x="720000" y="3102501"/>
            <a:ext cx="6840000" cy="1402692"/>
          </a:xfrm>
          <a:prstGeom prst="rect">
            <a:avLst/>
          </a:prstGeom>
          <a:noFill/>
          <a:ln>
            <a:noFill/>
          </a:ln>
        </p:spPr>
        <p:txBody>
          <a:bodyPr wrap="square" lIns="0" tIns="0" rIns="0" bIns="0" anchor="t" anchorCtr="0">
            <a:noAutofit/>
          </a:bodyPr>
          <a:lstStyle>
            <a:lvl1pPr algn="l">
              <a:lnSpc>
                <a:spcPct val="110000"/>
              </a:lnSpc>
              <a:defRPr sz="4200" b="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noProof="0" dirty="0"/>
              <a:t>Selection Title</a:t>
            </a:r>
            <a:br>
              <a:rPr lang="en-US" noProof="0" dirty="0"/>
            </a:br>
            <a:r>
              <a:rPr lang="en-US" noProof="0" dirty="0"/>
              <a:t>Lorem Ipsum </a:t>
            </a:r>
            <a:r>
              <a:rPr lang="en-US" noProof="0" dirty="0" err="1"/>
              <a:t>Dolar</a:t>
            </a:r>
            <a:r>
              <a:rPr lang="en-US" noProof="0" dirty="0"/>
              <a:t>.</a:t>
            </a:r>
            <a:endParaRPr lang="en-US" sz="4200" dirty="0">
              <a:solidFill>
                <a:schemeClr val="bg1"/>
              </a:solidFill>
              <a:latin typeface="Avenir Light" panose="020B0402020203020204" pitchFamily="34" charset="77"/>
            </a:endParaRPr>
          </a:p>
        </p:txBody>
      </p:sp>
      <p:sp>
        <p:nvSpPr>
          <p:cNvPr id="11" name="Untertitel 2">
            <a:extLst>
              <a:ext uri="{FF2B5EF4-FFF2-40B4-BE49-F238E27FC236}">
                <a16:creationId xmlns:a16="http://schemas.microsoft.com/office/drawing/2014/main" id="{0D64F027-CE96-FA4E-9613-686153ACC429}"/>
              </a:ext>
            </a:extLst>
          </p:cNvPr>
          <p:cNvSpPr>
            <a:spLocks noGrp="1"/>
          </p:cNvSpPr>
          <p:nvPr>
            <p:ph type="subTitle" idx="1" hasCustomPrompt="1"/>
          </p:nvPr>
        </p:nvSpPr>
        <p:spPr>
          <a:xfrm>
            <a:off x="720000" y="2563200"/>
            <a:ext cx="6840000" cy="307777"/>
          </a:xfrm>
          <a:noFill/>
          <a:ln>
            <a:noFill/>
          </a:ln>
          <a:effectLst/>
        </p:spPr>
        <p:txBody>
          <a:bodyPr wrap="square" lIns="0" tIns="0" rIns="0" bIns="0" anchor="ctr" anchorCtr="0">
            <a:noAutofit/>
          </a:bodyPr>
          <a:lstStyle>
            <a:lvl1pPr marL="0" marR="0" indent="0" algn="l" defTabSz="1219170" rtl="0" eaLnBrk="1" fontAlgn="auto" latinLnBrk="0" hangingPunct="1">
              <a:lnSpc>
                <a:spcPct val="100000"/>
              </a:lnSpc>
              <a:spcBef>
                <a:spcPts val="0"/>
              </a:spcBef>
              <a:spcAft>
                <a:spcPts val="800"/>
              </a:spcAft>
              <a:buClrTx/>
              <a:buSzTx/>
              <a:buFont typeface="Wingdings" panose="05000000000000000000" pitchFamily="2" charset="2"/>
              <a:buNone/>
              <a:tabLst/>
              <a:defRPr sz="2000" cap="none" baseline="0">
                <a:ln>
                  <a:noFill/>
                </a:ln>
                <a:solidFill>
                  <a:schemeClr val="bg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pPr marL="0" marR="0" lvl="0" indent="0" algn="l" defTabSz="1219170" rtl="0" eaLnBrk="1" fontAlgn="auto" latinLnBrk="0" hangingPunct="1">
              <a:lnSpc>
                <a:spcPct val="100000"/>
              </a:lnSpc>
              <a:spcBef>
                <a:spcPts val="0"/>
              </a:spcBef>
              <a:spcAft>
                <a:spcPts val="800"/>
              </a:spcAft>
              <a:buClrTx/>
              <a:buSzTx/>
              <a:buFont typeface="Wingdings" panose="05000000000000000000" pitchFamily="2" charset="2"/>
              <a:buNone/>
              <a:tabLst/>
              <a:defRPr/>
            </a:pPr>
            <a:r>
              <a:rPr lang="en-US" noProof="0" dirty="0"/>
              <a:t>Presentation Title Lorem Ipsum</a:t>
            </a:r>
          </a:p>
        </p:txBody>
      </p:sp>
      <p:pic>
        <p:nvPicPr>
          <p:cNvPr id="8" name="Picture 9">
            <a:extLst>
              <a:ext uri="{FF2B5EF4-FFF2-40B4-BE49-F238E27FC236}">
                <a16:creationId xmlns:a16="http://schemas.microsoft.com/office/drawing/2014/main" id="{7FAC4595-604B-4298-A778-60476FB73624}"/>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91000"/>
                    </a14:imgEffect>
                  </a14:imgLayer>
                </a14:imgProps>
              </a:ext>
              <a:ext uri="{28A0092B-C50C-407E-A947-70E740481C1C}">
                <a14:useLocalDpi xmlns:a14="http://schemas.microsoft.com/office/drawing/2010/main"/>
              </a:ext>
            </a:extLst>
          </a:blip>
          <a:stretch>
            <a:fillRect/>
          </a:stretch>
        </p:blipFill>
        <p:spPr>
          <a:xfrm>
            <a:off x="720000" y="720000"/>
            <a:ext cx="1440000" cy="627430"/>
          </a:xfrm>
          <a:prstGeom prst="rect">
            <a:avLst/>
          </a:prstGeom>
        </p:spPr>
      </p:pic>
    </p:spTree>
    <p:extLst>
      <p:ext uri="{BB962C8B-B14F-4D97-AF65-F5344CB8AC3E}">
        <p14:creationId xmlns:p14="http://schemas.microsoft.com/office/powerpoint/2010/main" val="11744577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7_Chapterslide with Backgroundimage">
    <p:bg>
      <p:bgPr>
        <a:gradFill>
          <a:gsLst>
            <a:gs pos="4000">
              <a:srgbClr val="E50046"/>
            </a:gs>
            <a:gs pos="99000">
              <a:srgbClr val="482583"/>
            </a:gs>
          </a:gsLst>
          <a:lin ang="0" scaled="0"/>
        </a:gradFill>
        <a:effectLst/>
      </p:bgPr>
    </p:bg>
    <p:spTree>
      <p:nvGrpSpPr>
        <p:cNvPr id="1" name=""/>
        <p:cNvGrpSpPr/>
        <p:nvPr/>
      </p:nvGrpSpPr>
      <p:grpSpPr>
        <a:xfrm>
          <a:off x="0" y="0"/>
          <a:ext cx="0" cy="0"/>
          <a:chOff x="0" y="0"/>
          <a:chExt cx="0" cy="0"/>
        </a:xfrm>
      </p:grpSpPr>
      <p:sp>
        <p:nvSpPr>
          <p:cNvPr id="16" name="Rechteck 9">
            <a:extLst>
              <a:ext uri="{FF2B5EF4-FFF2-40B4-BE49-F238E27FC236}">
                <a16:creationId xmlns:a16="http://schemas.microsoft.com/office/drawing/2014/main" id="{7E73DB68-EE5A-5647-A4F9-F03B08B746F3}"/>
              </a:ext>
            </a:extLst>
          </p:cNvPr>
          <p:cNvSpPr/>
          <p:nvPr userDrawn="1"/>
        </p:nvSpPr>
        <p:spPr>
          <a:xfrm>
            <a:off x="10571659" y="6777384"/>
            <a:ext cx="767838"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xt_SecurityLevel">
            <a:extLst>
              <a:ext uri="{FF2B5EF4-FFF2-40B4-BE49-F238E27FC236}">
                <a16:creationId xmlns:a16="http://schemas.microsoft.com/office/drawing/2014/main" id="{EE9715CF-452B-AC44-A953-B6F1245B261A}"/>
              </a:ext>
            </a:extLst>
          </p:cNvPr>
          <p:cNvSpPr txBox="1">
            <a:spLocks/>
          </p:cNvSpPr>
          <p:nvPr userDrawn="1"/>
        </p:nvSpPr>
        <p:spPr>
          <a:xfrm>
            <a:off x="10571659" y="6486200"/>
            <a:ext cx="512961" cy="153888"/>
          </a:xfrm>
          <a:prstGeom prst="rect">
            <a:avLst/>
          </a:prstGeom>
        </p:spPr>
        <p:txBody>
          <a:bodyPr vert="horz" wrap="none" lIns="0" tIns="0" rIns="0" bIns="0" rtlCol="0" anchor="ctr">
            <a:sp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bg1"/>
                </a:solidFill>
                <a:latin typeface="+mn-lt"/>
              </a:rPr>
              <a:t>Internal</a:t>
            </a:r>
            <a:endParaRPr lang="en-US" sz="1000" dirty="0">
              <a:solidFill>
                <a:schemeClr val="bg1"/>
              </a:solidFill>
              <a:latin typeface="+mn-lt"/>
            </a:endParaRPr>
          </a:p>
        </p:txBody>
      </p:sp>
      <p:sp>
        <p:nvSpPr>
          <p:cNvPr id="12" name="Titel 1">
            <a:extLst>
              <a:ext uri="{FF2B5EF4-FFF2-40B4-BE49-F238E27FC236}">
                <a16:creationId xmlns:a16="http://schemas.microsoft.com/office/drawing/2014/main" id="{BF93B270-7A45-0B46-BD10-B162614F765F}"/>
              </a:ext>
            </a:extLst>
          </p:cNvPr>
          <p:cNvSpPr>
            <a:spLocks noGrp="1"/>
          </p:cNvSpPr>
          <p:nvPr>
            <p:ph type="ctrTitle" hasCustomPrompt="1"/>
          </p:nvPr>
        </p:nvSpPr>
        <p:spPr>
          <a:xfrm>
            <a:off x="720000" y="3102501"/>
            <a:ext cx="6840000" cy="1402692"/>
          </a:xfrm>
          <a:prstGeom prst="rect">
            <a:avLst/>
          </a:prstGeom>
          <a:noFill/>
          <a:ln>
            <a:noFill/>
          </a:ln>
        </p:spPr>
        <p:txBody>
          <a:bodyPr wrap="square" lIns="0" tIns="0" rIns="0" bIns="0" anchor="t" anchorCtr="0">
            <a:noAutofit/>
          </a:bodyPr>
          <a:lstStyle>
            <a:lvl1pPr algn="l">
              <a:lnSpc>
                <a:spcPct val="110000"/>
              </a:lnSpc>
              <a:defRPr sz="4200" b="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noProof="0" dirty="0"/>
              <a:t>Selection Title</a:t>
            </a:r>
            <a:br>
              <a:rPr lang="en-US" noProof="0" dirty="0"/>
            </a:br>
            <a:r>
              <a:rPr lang="en-US" noProof="0" dirty="0"/>
              <a:t>Lorem Ipsum </a:t>
            </a:r>
            <a:r>
              <a:rPr lang="en-US" noProof="0" dirty="0" err="1"/>
              <a:t>Dolar</a:t>
            </a:r>
            <a:r>
              <a:rPr lang="en-US" noProof="0" dirty="0"/>
              <a:t>.</a:t>
            </a:r>
            <a:endParaRPr lang="en-US" sz="4200" dirty="0">
              <a:solidFill>
                <a:schemeClr val="bg1"/>
              </a:solidFill>
              <a:latin typeface="Avenir Light" panose="020B0402020203020204" pitchFamily="34" charset="77"/>
            </a:endParaRPr>
          </a:p>
        </p:txBody>
      </p:sp>
      <p:sp>
        <p:nvSpPr>
          <p:cNvPr id="11" name="Untertitel 2">
            <a:extLst>
              <a:ext uri="{FF2B5EF4-FFF2-40B4-BE49-F238E27FC236}">
                <a16:creationId xmlns:a16="http://schemas.microsoft.com/office/drawing/2014/main" id="{0D64F027-CE96-FA4E-9613-686153ACC429}"/>
              </a:ext>
            </a:extLst>
          </p:cNvPr>
          <p:cNvSpPr>
            <a:spLocks noGrp="1"/>
          </p:cNvSpPr>
          <p:nvPr>
            <p:ph type="subTitle" idx="1" hasCustomPrompt="1"/>
          </p:nvPr>
        </p:nvSpPr>
        <p:spPr>
          <a:xfrm>
            <a:off x="720000" y="2563200"/>
            <a:ext cx="6840000" cy="307777"/>
          </a:xfrm>
          <a:noFill/>
          <a:ln>
            <a:noFill/>
          </a:ln>
          <a:effectLst/>
        </p:spPr>
        <p:txBody>
          <a:bodyPr wrap="square" lIns="0" tIns="0" rIns="0" bIns="0" anchor="ctr" anchorCtr="0">
            <a:noAutofit/>
          </a:bodyPr>
          <a:lstStyle>
            <a:lvl1pPr marL="0" marR="0" indent="0" algn="l" defTabSz="1219170" rtl="0" eaLnBrk="1" fontAlgn="auto" latinLnBrk="0" hangingPunct="1">
              <a:lnSpc>
                <a:spcPct val="100000"/>
              </a:lnSpc>
              <a:spcBef>
                <a:spcPts val="0"/>
              </a:spcBef>
              <a:spcAft>
                <a:spcPts val="800"/>
              </a:spcAft>
              <a:buClrTx/>
              <a:buSzTx/>
              <a:buFont typeface="Wingdings" panose="05000000000000000000" pitchFamily="2" charset="2"/>
              <a:buNone/>
              <a:tabLst/>
              <a:defRPr sz="2000" cap="none" baseline="0">
                <a:ln>
                  <a:noFill/>
                </a:ln>
                <a:solidFill>
                  <a:schemeClr val="bg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pPr marL="0" marR="0" lvl="0" indent="0" algn="l" defTabSz="1219170" rtl="0" eaLnBrk="1" fontAlgn="auto" latinLnBrk="0" hangingPunct="1">
              <a:lnSpc>
                <a:spcPct val="100000"/>
              </a:lnSpc>
              <a:spcBef>
                <a:spcPts val="0"/>
              </a:spcBef>
              <a:spcAft>
                <a:spcPts val="800"/>
              </a:spcAft>
              <a:buClrTx/>
              <a:buSzTx/>
              <a:buFont typeface="Wingdings" panose="05000000000000000000" pitchFamily="2" charset="2"/>
              <a:buNone/>
              <a:tabLst/>
              <a:defRPr/>
            </a:pPr>
            <a:r>
              <a:rPr lang="en-US" noProof="0" dirty="0"/>
              <a:t>Presentation Title Lorem Ipsum</a:t>
            </a:r>
          </a:p>
        </p:txBody>
      </p:sp>
      <p:pic>
        <p:nvPicPr>
          <p:cNvPr id="8" name="Picture 9">
            <a:extLst>
              <a:ext uri="{FF2B5EF4-FFF2-40B4-BE49-F238E27FC236}">
                <a16:creationId xmlns:a16="http://schemas.microsoft.com/office/drawing/2014/main" id="{7FAC4595-604B-4298-A778-60476FB73624}"/>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91000"/>
                    </a14:imgEffect>
                  </a14:imgLayer>
                </a14:imgProps>
              </a:ext>
              <a:ext uri="{28A0092B-C50C-407E-A947-70E740481C1C}">
                <a14:useLocalDpi xmlns:a14="http://schemas.microsoft.com/office/drawing/2010/main"/>
              </a:ext>
            </a:extLst>
          </a:blip>
          <a:stretch>
            <a:fillRect/>
          </a:stretch>
        </p:blipFill>
        <p:spPr>
          <a:xfrm>
            <a:off x="720000" y="720000"/>
            <a:ext cx="1440000" cy="627430"/>
          </a:xfrm>
          <a:prstGeom prst="rect">
            <a:avLst/>
          </a:prstGeom>
        </p:spPr>
      </p:pic>
    </p:spTree>
    <p:extLst>
      <p:ext uri="{BB962C8B-B14F-4D97-AF65-F5344CB8AC3E}">
        <p14:creationId xmlns:p14="http://schemas.microsoft.com/office/powerpoint/2010/main" val="40273127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0_Chapterslide with Backgroundimage">
    <p:bg>
      <p:bgPr>
        <a:gradFill>
          <a:gsLst>
            <a:gs pos="4000">
              <a:srgbClr val="FBB900"/>
            </a:gs>
            <a:gs pos="99000">
              <a:srgbClr val="23A638"/>
            </a:gs>
          </a:gsLst>
          <a:lin ang="0" scaled="0"/>
        </a:gradFill>
        <a:effectLst/>
      </p:bgPr>
    </p:bg>
    <p:spTree>
      <p:nvGrpSpPr>
        <p:cNvPr id="1" name=""/>
        <p:cNvGrpSpPr/>
        <p:nvPr/>
      </p:nvGrpSpPr>
      <p:grpSpPr>
        <a:xfrm>
          <a:off x="0" y="0"/>
          <a:ext cx="0" cy="0"/>
          <a:chOff x="0" y="0"/>
          <a:chExt cx="0" cy="0"/>
        </a:xfrm>
      </p:grpSpPr>
      <p:sp>
        <p:nvSpPr>
          <p:cNvPr id="16" name="Rechteck 9">
            <a:extLst>
              <a:ext uri="{FF2B5EF4-FFF2-40B4-BE49-F238E27FC236}">
                <a16:creationId xmlns:a16="http://schemas.microsoft.com/office/drawing/2014/main" id="{7E73DB68-EE5A-5647-A4F9-F03B08B746F3}"/>
              </a:ext>
            </a:extLst>
          </p:cNvPr>
          <p:cNvSpPr/>
          <p:nvPr userDrawn="1"/>
        </p:nvSpPr>
        <p:spPr>
          <a:xfrm>
            <a:off x="10571659" y="6777384"/>
            <a:ext cx="767838"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xt_SecurityLevel">
            <a:extLst>
              <a:ext uri="{FF2B5EF4-FFF2-40B4-BE49-F238E27FC236}">
                <a16:creationId xmlns:a16="http://schemas.microsoft.com/office/drawing/2014/main" id="{EE9715CF-452B-AC44-A953-B6F1245B261A}"/>
              </a:ext>
            </a:extLst>
          </p:cNvPr>
          <p:cNvSpPr txBox="1">
            <a:spLocks/>
          </p:cNvSpPr>
          <p:nvPr userDrawn="1"/>
        </p:nvSpPr>
        <p:spPr>
          <a:xfrm>
            <a:off x="10571659" y="6486200"/>
            <a:ext cx="512961" cy="153888"/>
          </a:xfrm>
          <a:prstGeom prst="rect">
            <a:avLst/>
          </a:prstGeom>
        </p:spPr>
        <p:txBody>
          <a:bodyPr vert="horz" wrap="none" lIns="0" tIns="0" rIns="0" bIns="0" rtlCol="0" anchor="ctr">
            <a:sp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bg1"/>
                </a:solidFill>
                <a:latin typeface="+mn-lt"/>
              </a:rPr>
              <a:t>Internal</a:t>
            </a:r>
            <a:endParaRPr lang="en-US" sz="1000" dirty="0">
              <a:solidFill>
                <a:schemeClr val="bg1"/>
              </a:solidFill>
              <a:latin typeface="+mn-lt"/>
            </a:endParaRPr>
          </a:p>
        </p:txBody>
      </p:sp>
      <p:sp>
        <p:nvSpPr>
          <p:cNvPr id="12" name="Titel 1">
            <a:extLst>
              <a:ext uri="{FF2B5EF4-FFF2-40B4-BE49-F238E27FC236}">
                <a16:creationId xmlns:a16="http://schemas.microsoft.com/office/drawing/2014/main" id="{BF93B270-7A45-0B46-BD10-B162614F765F}"/>
              </a:ext>
            </a:extLst>
          </p:cNvPr>
          <p:cNvSpPr>
            <a:spLocks noGrp="1"/>
          </p:cNvSpPr>
          <p:nvPr>
            <p:ph type="ctrTitle" hasCustomPrompt="1"/>
          </p:nvPr>
        </p:nvSpPr>
        <p:spPr>
          <a:xfrm>
            <a:off x="720000" y="3102501"/>
            <a:ext cx="6840000" cy="1402692"/>
          </a:xfrm>
          <a:prstGeom prst="rect">
            <a:avLst/>
          </a:prstGeom>
          <a:noFill/>
          <a:ln>
            <a:noFill/>
          </a:ln>
        </p:spPr>
        <p:txBody>
          <a:bodyPr wrap="square" lIns="0" tIns="0" rIns="0" bIns="0" anchor="t" anchorCtr="0">
            <a:noAutofit/>
          </a:bodyPr>
          <a:lstStyle>
            <a:lvl1pPr algn="l">
              <a:lnSpc>
                <a:spcPct val="110000"/>
              </a:lnSpc>
              <a:defRPr sz="4200" b="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noProof="0" dirty="0"/>
              <a:t>Selection Title</a:t>
            </a:r>
            <a:br>
              <a:rPr lang="en-US" noProof="0" dirty="0"/>
            </a:br>
            <a:r>
              <a:rPr lang="en-US" noProof="0" dirty="0"/>
              <a:t>Lorem Ipsum </a:t>
            </a:r>
            <a:r>
              <a:rPr lang="en-US" noProof="0" dirty="0" err="1"/>
              <a:t>Dolar</a:t>
            </a:r>
            <a:r>
              <a:rPr lang="en-US" noProof="0" dirty="0"/>
              <a:t>.</a:t>
            </a:r>
            <a:endParaRPr lang="en-US" sz="4200" dirty="0">
              <a:solidFill>
                <a:schemeClr val="bg1"/>
              </a:solidFill>
              <a:latin typeface="Avenir Light" panose="020B0402020203020204" pitchFamily="34" charset="77"/>
            </a:endParaRPr>
          </a:p>
        </p:txBody>
      </p:sp>
      <p:sp>
        <p:nvSpPr>
          <p:cNvPr id="11" name="Untertitel 2">
            <a:extLst>
              <a:ext uri="{FF2B5EF4-FFF2-40B4-BE49-F238E27FC236}">
                <a16:creationId xmlns:a16="http://schemas.microsoft.com/office/drawing/2014/main" id="{0D64F027-CE96-FA4E-9613-686153ACC429}"/>
              </a:ext>
            </a:extLst>
          </p:cNvPr>
          <p:cNvSpPr>
            <a:spLocks noGrp="1"/>
          </p:cNvSpPr>
          <p:nvPr>
            <p:ph type="subTitle" idx="1" hasCustomPrompt="1"/>
          </p:nvPr>
        </p:nvSpPr>
        <p:spPr>
          <a:xfrm>
            <a:off x="720000" y="2563200"/>
            <a:ext cx="6840000" cy="307777"/>
          </a:xfrm>
          <a:noFill/>
          <a:ln>
            <a:noFill/>
          </a:ln>
          <a:effectLst/>
        </p:spPr>
        <p:txBody>
          <a:bodyPr wrap="square" lIns="0" tIns="0" rIns="0" bIns="0" anchor="ctr" anchorCtr="0">
            <a:noAutofit/>
          </a:bodyPr>
          <a:lstStyle>
            <a:lvl1pPr marL="0" marR="0" indent="0" algn="l" defTabSz="1219170" rtl="0" eaLnBrk="1" fontAlgn="auto" latinLnBrk="0" hangingPunct="1">
              <a:lnSpc>
                <a:spcPct val="100000"/>
              </a:lnSpc>
              <a:spcBef>
                <a:spcPts val="0"/>
              </a:spcBef>
              <a:spcAft>
                <a:spcPts val="800"/>
              </a:spcAft>
              <a:buClrTx/>
              <a:buSzTx/>
              <a:buFont typeface="Wingdings" panose="05000000000000000000" pitchFamily="2" charset="2"/>
              <a:buNone/>
              <a:tabLst/>
              <a:defRPr sz="2000" cap="none" baseline="0">
                <a:ln>
                  <a:noFill/>
                </a:ln>
                <a:solidFill>
                  <a:schemeClr val="bg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pPr marL="0" marR="0" lvl="0" indent="0" algn="l" defTabSz="1219170" rtl="0" eaLnBrk="1" fontAlgn="auto" latinLnBrk="0" hangingPunct="1">
              <a:lnSpc>
                <a:spcPct val="100000"/>
              </a:lnSpc>
              <a:spcBef>
                <a:spcPts val="0"/>
              </a:spcBef>
              <a:spcAft>
                <a:spcPts val="800"/>
              </a:spcAft>
              <a:buClrTx/>
              <a:buSzTx/>
              <a:buFont typeface="Wingdings" panose="05000000000000000000" pitchFamily="2" charset="2"/>
              <a:buNone/>
              <a:tabLst/>
              <a:defRPr/>
            </a:pPr>
            <a:r>
              <a:rPr lang="en-US" noProof="0" dirty="0"/>
              <a:t>Presentation Title Lorem Ipsum</a:t>
            </a:r>
          </a:p>
        </p:txBody>
      </p:sp>
      <p:pic>
        <p:nvPicPr>
          <p:cNvPr id="8" name="Picture 9">
            <a:extLst>
              <a:ext uri="{FF2B5EF4-FFF2-40B4-BE49-F238E27FC236}">
                <a16:creationId xmlns:a16="http://schemas.microsoft.com/office/drawing/2014/main" id="{7FAC4595-604B-4298-A778-60476FB73624}"/>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91000"/>
                    </a14:imgEffect>
                  </a14:imgLayer>
                </a14:imgProps>
              </a:ext>
              <a:ext uri="{28A0092B-C50C-407E-A947-70E740481C1C}">
                <a14:useLocalDpi xmlns:a14="http://schemas.microsoft.com/office/drawing/2010/main"/>
              </a:ext>
            </a:extLst>
          </a:blip>
          <a:stretch>
            <a:fillRect/>
          </a:stretch>
        </p:blipFill>
        <p:spPr>
          <a:xfrm>
            <a:off x="720000" y="720000"/>
            <a:ext cx="1440000" cy="627430"/>
          </a:xfrm>
          <a:prstGeom prst="rect">
            <a:avLst/>
          </a:prstGeom>
        </p:spPr>
      </p:pic>
    </p:spTree>
    <p:extLst>
      <p:ext uri="{BB962C8B-B14F-4D97-AF65-F5344CB8AC3E}">
        <p14:creationId xmlns:p14="http://schemas.microsoft.com/office/powerpoint/2010/main" val="28279175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9_Chapterslide with Backgroundimage">
    <p:bg>
      <p:bgPr>
        <a:gradFill>
          <a:gsLst>
            <a:gs pos="4000">
              <a:srgbClr val="25B7BC"/>
            </a:gs>
            <a:gs pos="99000">
              <a:srgbClr val="23A638"/>
            </a:gs>
          </a:gsLst>
          <a:lin ang="0" scaled="0"/>
        </a:gradFill>
        <a:effectLst/>
      </p:bgPr>
    </p:bg>
    <p:spTree>
      <p:nvGrpSpPr>
        <p:cNvPr id="1" name=""/>
        <p:cNvGrpSpPr/>
        <p:nvPr/>
      </p:nvGrpSpPr>
      <p:grpSpPr>
        <a:xfrm>
          <a:off x="0" y="0"/>
          <a:ext cx="0" cy="0"/>
          <a:chOff x="0" y="0"/>
          <a:chExt cx="0" cy="0"/>
        </a:xfrm>
      </p:grpSpPr>
      <p:sp>
        <p:nvSpPr>
          <p:cNvPr id="16" name="Rechteck 9">
            <a:extLst>
              <a:ext uri="{FF2B5EF4-FFF2-40B4-BE49-F238E27FC236}">
                <a16:creationId xmlns:a16="http://schemas.microsoft.com/office/drawing/2014/main" id="{7E73DB68-EE5A-5647-A4F9-F03B08B746F3}"/>
              </a:ext>
            </a:extLst>
          </p:cNvPr>
          <p:cNvSpPr/>
          <p:nvPr userDrawn="1"/>
        </p:nvSpPr>
        <p:spPr>
          <a:xfrm>
            <a:off x="10571659" y="6777384"/>
            <a:ext cx="767838"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xt_SecurityLevel">
            <a:extLst>
              <a:ext uri="{FF2B5EF4-FFF2-40B4-BE49-F238E27FC236}">
                <a16:creationId xmlns:a16="http://schemas.microsoft.com/office/drawing/2014/main" id="{EE9715CF-452B-AC44-A953-B6F1245B261A}"/>
              </a:ext>
            </a:extLst>
          </p:cNvPr>
          <p:cNvSpPr txBox="1">
            <a:spLocks/>
          </p:cNvSpPr>
          <p:nvPr userDrawn="1"/>
        </p:nvSpPr>
        <p:spPr>
          <a:xfrm>
            <a:off x="10571659" y="6486200"/>
            <a:ext cx="512961" cy="153888"/>
          </a:xfrm>
          <a:prstGeom prst="rect">
            <a:avLst/>
          </a:prstGeom>
        </p:spPr>
        <p:txBody>
          <a:bodyPr vert="horz" wrap="none" lIns="0" tIns="0" rIns="0" bIns="0" rtlCol="0" anchor="ctr">
            <a:sp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bg1"/>
                </a:solidFill>
                <a:latin typeface="+mn-lt"/>
              </a:rPr>
              <a:t>Internal</a:t>
            </a:r>
            <a:endParaRPr lang="en-US" sz="1000" dirty="0">
              <a:solidFill>
                <a:schemeClr val="bg1"/>
              </a:solidFill>
              <a:latin typeface="+mn-lt"/>
            </a:endParaRPr>
          </a:p>
        </p:txBody>
      </p:sp>
      <p:sp>
        <p:nvSpPr>
          <p:cNvPr id="12" name="Titel 1">
            <a:extLst>
              <a:ext uri="{FF2B5EF4-FFF2-40B4-BE49-F238E27FC236}">
                <a16:creationId xmlns:a16="http://schemas.microsoft.com/office/drawing/2014/main" id="{BF93B270-7A45-0B46-BD10-B162614F765F}"/>
              </a:ext>
            </a:extLst>
          </p:cNvPr>
          <p:cNvSpPr>
            <a:spLocks noGrp="1"/>
          </p:cNvSpPr>
          <p:nvPr>
            <p:ph type="ctrTitle" hasCustomPrompt="1"/>
          </p:nvPr>
        </p:nvSpPr>
        <p:spPr>
          <a:xfrm>
            <a:off x="720000" y="3102501"/>
            <a:ext cx="6840000" cy="1402692"/>
          </a:xfrm>
          <a:prstGeom prst="rect">
            <a:avLst/>
          </a:prstGeom>
          <a:noFill/>
          <a:ln>
            <a:noFill/>
          </a:ln>
        </p:spPr>
        <p:txBody>
          <a:bodyPr wrap="square" lIns="0" tIns="0" rIns="0" bIns="0" anchor="t" anchorCtr="0">
            <a:noAutofit/>
          </a:bodyPr>
          <a:lstStyle>
            <a:lvl1pPr algn="l">
              <a:lnSpc>
                <a:spcPct val="110000"/>
              </a:lnSpc>
              <a:defRPr sz="4200" b="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noProof="0" dirty="0"/>
              <a:t>Selection Title</a:t>
            </a:r>
            <a:br>
              <a:rPr lang="en-US" noProof="0" dirty="0"/>
            </a:br>
            <a:r>
              <a:rPr lang="en-US" noProof="0" dirty="0"/>
              <a:t>Lorem Ipsum </a:t>
            </a:r>
            <a:r>
              <a:rPr lang="en-US" noProof="0" dirty="0" err="1"/>
              <a:t>Dolar</a:t>
            </a:r>
            <a:r>
              <a:rPr lang="en-US" noProof="0" dirty="0"/>
              <a:t>.</a:t>
            </a:r>
            <a:endParaRPr lang="en-US" sz="4200" dirty="0">
              <a:solidFill>
                <a:schemeClr val="bg1"/>
              </a:solidFill>
              <a:latin typeface="Avenir Light" panose="020B0402020203020204" pitchFamily="34" charset="77"/>
            </a:endParaRPr>
          </a:p>
        </p:txBody>
      </p:sp>
      <p:sp>
        <p:nvSpPr>
          <p:cNvPr id="11" name="Untertitel 2">
            <a:extLst>
              <a:ext uri="{FF2B5EF4-FFF2-40B4-BE49-F238E27FC236}">
                <a16:creationId xmlns:a16="http://schemas.microsoft.com/office/drawing/2014/main" id="{0D64F027-CE96-FA4E-9613-686153ACC429}"/>
              </a:ext>
            </a:extLst>
          </p:cNvPr>
          <p:cNvSpPr>
            <a:spLocks noGrp="1"/>
          </p:cNvSpPr>
          <p:nvPr>
            <p:ph type="subTitle" idx="1" hasCustomPrompt="1"/>
          </p:nvPr>
        </p:nvSpPr>
        <p:spPr>
          <a:xfrm>
            <a:off x="720000" y="2563200"/>
            <a:ext cx="6840000" cy="307777"/>
          </a:xfrm>
          <a:noFill/>
          <a:ln>
            <a:noFill/>
          </a:ln>
          <a:effectLst/>
        </p:spPr>
        <p:txBody>
          <a:bodyPr wrap="square" lIns="0" tIns="0" rIns="0" bIns="0" anchor="ctr" anchorCtr="0">
            <a:noAutofit/>
          </a:bodyPr>
          <a:lstStyle>
            <a:lvl1pPr marL="0" marR="0" indent="0" algn="l" defTabSz="1219170" rtl="0" eaLnBrk="1" fontAlgn="auto" latinLnBrk="0" hangingPunct="1">
              <a:lnSpc>
                <a:spcPct val="100000"/>
              </a:lnSpc>
              <a:spcBef>
                <a:spcPts val="0"/>
              </a:spcBef>
              <a:spcAft>
                <a:spcPts val="800"/>
              </a:spcAft>
              <a:buClrTx/>
              <a:buSzTx/>
              <a:buFont typeface="Wingdings" panose="05000000000000000000" pitchFamily="2" charset="2"/>
              <a:buNone/>
              <a:tabLst/>
              <a:defRPr sz="2000" cap="none" baseline="0">
                <a:ln>
                  <a:noFill/>
                </a:ln>
                <a:solidFill>
                  <a:schemeClr val="bg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pPr marL="0" marR="0" lvl="0" indent="0" algn="l" defTabSz="1219170" rtl="0" eaLnBrk="1" fontAlgn="auto" latinLnBrk="0" hangingPunct="1">
              <a:lnSpc>
                <a:spcPct val="100000"/>
              </a:lnSpc>
              <a:spcBef>
                <a:spcPts val="0"/>
              </a:spcBef>
              <a:spcAft>
                <a:spcPts val="800"/>
              </a:spcAft>
              <a:buClrTx/>
              <a:buSzTx/>
              <a:buFont typeface="Wingdings" panose="05000000000000000000" pitchFamily="2" charset="2"/>
              <a:buNone/>
              <a:tabLst/>
              <a:defRPr/>
            </a:pPr>
            <a:r>
              <a:rPr lang="en-US" noProof="0" dirty="0"/>
              <a:t>Presentation Title Lorem Ipsum</a:t>
            </a:r>
          </a:p>
        </p:txBody>
      </p:sp>
      <p:pic>
        <p:nvPicPr>
          <p:cNvPr id="8" name="Picture 9">
            <a:extLst>
              <a:ext uri="{FF2B5EF4-FFF2-40B4-BE49-F238E27FC236}">
                <a16:creationId xmlns:a16="http://schemas.microsoft.com/office/drawing/2014/main" id="{7FAC4595-604B-4298-A778-60476FB73624}"/>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91000"/>
                    </a14:imgEffect>
                  </a14:imgLayer>
                </a14:imgProps>
              </a:ext>
              <a:ext uri="{28A0092B-C50C-407E-A947-70E740481C1C}">
                <a14:useLocalDpi xmlns:a14="http://schemas.microsoft.com/office/drawing/2010/main"/>
              </a:ext>
            </a:extLst>
          </a:blip>
          <a:stretch>
            <a:fillRect/>
          </a:stretch>
        </p:blipFill>
        <p:spPr>
          <a:xfrm>
            <a:off x="720000" y="720000"/>
            <a:ext cx="1440000" cy="627430"/>
          </a:xfrm>
          <a:prstGeom prst="rect">
            <a:avLst/>
          </a:prstGeom>
        </p:spPr>
      </p:pic>
    </p:spTree>
    <p:extLst>
      <p:ext uri="{BB962C8B-B14F-4D97-AF65-F5344CB8AC3E}">
        <p14:creationId xmlns:p14="http://schemas.microsoft.com/office/powerpoint/2010/main" val="8677882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lide with Bulletpoints and Backgroundimage">
    <p:bg>
      <p:bgPr>
        <a:solidFill>
          <a:schemeClr val="bg1"/>
        </a:solidFill>
        <a:effectLst/>
      </p:bgPr>
    </p:bg>
    <p:spTree>
      <p:nvGrpSpPr>
        <p:cNvPr id="1" name=""/>
        <p:cNvGrpSpPr/>
        <p:nvPr/>
      </p:nvGrpSpPr>
      <p:grpSpPr>
        <a:xfrm>
          <a:off x="0" y="0"/>
          <a:ext cx="0" cy="0"/>
          <a:chOff x="0" y="0"/>
          <a:chExt cx="0" cy="0"/>
        </a:xfrm>
      </p:grpSpPr>
      <p:sp>
        <p:nvSpPr>
          <p:cNvPr id="18" name="Bildplatzhalter 3">
            <a:extLst>
              <a:ext uri="{FF2B5EF4-FFF2-40B4-BE49-F238E27FC236}">
                <a16:creationId xmlns:a16="http://schemas.microsoft.com/office/drawing/2014/main" id="{0B55CBE8-7896-644C-8685-A72281C663AC}"/>
              </a:ext>
            </a:extLst>
          </p:cNvPr>
          <p:cNvSpPr>
            <a:spLocks noGrp="1"/>
          </p:cNvSpPr>
          <p:nvPr>
            <p:ph type="pic" sz="quarter" idx="10" hasCustomPrompt="1"/>
          </p:nvPr>
        </p:nvSpPr>
        <p:spPr>
          <a:xfrm>
            <a:off x="1" y="1412875"/>
            <a:ext cx="12192000" cy="4675579"/>
          </a:xfrm>
        </p:spPr>
        <p:txBody>
          <a:bodyPr/>
          <a:lstStyle>
            <a:lvl1pPr>
              <a:defRPr sz="1600">
                <a:latin typeface="Verdana" panose="020B0604030504040204" pitchFamily="34" charset="0"/>
                <a:ea typeface="Verdana" panose="020B0604030504040204" pitchFamily="34" charset="0"/>
                <a:cs typeface="Verdana" panose="020B0604030504040204" pitchFamily="34" charset="0"/>
              </a:defRPr>
            </a:lvl1pPr>
          </a:lstStyle>
          <a:p>
            <a:r>
              <a:rPr lang="en-US" dirty="0"/>
              <a:t>Click icon to add picture</a:t>
            </a:r>
          </a:p>
        </p:txBody>
      </p:sp>
      <p:sp>
        <p:nvSpPr>
          <p:cNvPr id="19" name="Inhaltsplatzhalter 3">
            <a:extLst>
              <a:ext uri="{FF2B5EF4-FFF2-40B4-BE49-F238E27FC236}">
                <a16:creationId xmlns:a16="http://schemas.microsoft.com/office/drawing/2014/main" id="{766BEC6A-6D96-FB40-9FDF-B1F86017E16A}"/>
              </a:ext>
            </a:extLst>
          </p:cNvPr>
          <p:cNvSpPr>
            <a:spLocks noGrp="1"/>
          </p:cNvSpPr>
          <p:nvPr>
            <p:ph sz="half" idx="2" hasCustomPrompt="1"/>
          </p:nvPr>
        </p:nvSpPr>
        <p:spPr>
          <a:xfrm>
            <a:off x="550863" y="2449712"/>
            <a:ext cx="1180921" cy="367695"/>
          </a:xfrm>
          <a:solidFill>
            <a:schemeClr val="bg1"/>
          </a:solidFill>
        </p:spPr>
        <p:txBody>
          <a:bodyPr wrap="none" tIns="32400" rIns="90000" bIns="32400" anchor="t" anchorCtr="0">
            <a:spAutoFit/>
          </a:bodyPr>
          <a:lstStyle>
            <a:lvl1pPr marL="0" indent="0">
              <a:lnSpc>
                <a:spcPts val="2667"/>
              </a:lnSpc>
              <a:spcBef>
                <a:spcPts val="0"/>
              </a:spcBef>
              <a:buClr>
                <a:schemeClr val="bg1">
                  <a:lumMod val="65000"/>
                </a:schemeClr>
              </a:buClr>
              <a:buFont typeface="Arial" panose="020B0604020202020204" pitchFamily="34" charset="0"/>
              <a:buNone/>
              <a:defRPr sz="1600" b="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09570" indent="0">
              <a:lnSpc>
                <a:spcPts val="2667"/>
              </a:lnSpc>
              <a:spcBef>
                <a:spcPts val="107"/>
              </a:spcBef>
              <a:buFontTx/>
              <a:buNone/>
              <a:defRPr sz="2400">
                <a:solidFill>
                  <a:srgbClr val="595959"/>
                </a:solidFill>
              </a:defRPr>
            </a:lvl2pPr>
            <a:lvl3pPr marL="1219139" indent="0">
              <a:lnSpc>
                <a:spcPts val="2667"/>
              </a:lnSpc>
              <a:spcBef>
                <a:spcPts val="107"/>
              </a:spcBef>
              <a:buFontTx/>
              <a:buNone/>
              <a:defRPr sz="2400">
                <a:solidFill>
                  <a:srgbClr val="595959"/>
                </a:solidFill>
              </a:defRPr>
            </a:lvl3pPr>
            <a:lvl4pPr marL="1828709" indent="0">
              <a:lnSpc>
                <a:spcPts val="2667"/>
              </a:lnSpc>
              <a:spcBef>
                <a:spcPts val="107"/>
              </a:spcBef>
              <a:buFontTx/>
              <a:buNone/>
              <a:defRPr sz="2400">
                <a:solidFill>
                  <a:srgbClr val="595959"/>
                </a:solidFill>
              </a:defRPr>
            </a:lvl4pPr>
            <a:lvl5pPr marL="2438278" indent="0">
              <a:lnSpc>
                <a:spcPts val="2667"/>
              </a:lnSpc>
              <a:spcBef>
                <a:spcPts val="107"/>
              </a:spcBef>
              <a:buFontTx/>
              <a:buNone/>
              <a:defRPr sz="2400">
                <a:solidFill>
                  <a:srgbClr val="595959"/>
                </a:solidFill>
              </a:defRPr>
            </a:lvl5pPr>
            <a:lvl6pPr>
              <a:defRPr sz="2400"/>
            </a:lvl6pPr>
            <a:lvl7pPr>
              <a:defRPr sz="2400"/>
            </a:lvl7pPr>
            <a:lvl8pPr>
              <a:defRPr sz="2400"/>
            </a:lvl8pPr>
            <a:lvl9pPr>
              <a:defRPr sz="2400"/>
            </a:lvl9pPr>
          </a:lstStyle>
          <a:p>
            <a:pPr lvl="0"/>
            <a:r>
              <a:rPr lang="en-US" dirty="0"/>
              <a:t>Insert text</a:t>
            </a:r>
          </a:p>
        </p:txBody>
      </p:sp>
      <p:sp>
        <p:nvSpPr>
          <p:cNvPr id="20" name="Inhaltsplatzhalter 3">
            <a:extLst>
              <a:ext uri="{FF2B5EF4-FFF2-40B4-BE49-F238E27FC236}">
                <a16:creationId xmlns:a16="http://schemas.microsoft.com/office/drawing/2014/main" id="{03694AE3-8648-E94D-83DC-BF3FC5A58A85}"/>
              </a:ext>
            </a:extLst>
          </p:cNvPr>
          <p:cNvSpPr>
            <a:spLocks noGrp="1"/>
          </p:cNvSpPr>
          <p:nvPr>
            <p:ph sz="half" idx="16" hasCustomPrompt="1"/>
          </p:nvPr>
        </p:nvSpPr>
        <p:spPr>
          <a:xfrm>
            <a:off x="550863" y="2924912"/>
            <a:ext cx="1180921" cy="367695"/>
          </a:xfrm>
          <a:solidFill>
            <a:schemeClr val="bg1"/>
          </a:solidFill>
        </p:spPr>
        <p:txBody>
          <a:bodyPr wrap="none" tIns="32400" rIns="90000" bIns="32400" anchor="t" anchorCtr="0">
            <a:spAutoFit/>
          </a:bodyPr>
          <a:lstStyle>
            <a:lvl1pPr marL="0" indent="0">
              <a:lnSpc>
                <a:spcPts val="2667"/>
              </a:lnSpc>
              <a:spcBef>
                <a:spcPts val="0"/>
              </a:spcBef>
              <a:buClr>
                <a:schemeClr val="bg1">
                  <a:lumMod val="65000"/>
                </a:schemeClr>
              </a:buClr>
              <a:buFont typeface="Arial" panose="020B0604020202020204" pitchFamily="34"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09570" indent="0">
              <a:lnSpc>
                <a:spcPts val="2667"/>
              </a:lnSpc>
              <a:spcBef>
                <a:spcPts val="107"/>
              </a:spcBef>
              <a:buFontTx/>
              <a:buNone/>
              <a:defRPr sz="2400">
                <a:solidFill>
                  <a:srgbClr val="595959"/>
                </a:solidFill>
              </a:defRPr>
            </a:lvl2pPr>
            <a:lvl3pPr marL="1219139" indent="0">
              <a:lnSpc>
                <a:spcPts val="2667"/>
              </a:lnSpc>
              <a:spcBef>
                <a:spcPts val="107"/>
              </a:spcBef>
              <a:buFontTx/>
              <a:buNone/>
              <a:defRPr sz="2400">
                <a:solidFill>
                  <a:srgbClr val="595959"/>
                </a:solidFill>
              </a:defRPr>
            </a:lvl3pPr>
            <a:lvl4pPr marL="1828709" indent="0">
              <a:lnSpc>
                <a:spcPts val="2667"/>
              </a:lnSpc>
              <a:spcBef>
                <a:spcPts val="107"/>
              </a:spcBef>
              <a:buFontTx/>
              <a:buNone/>
              <a:defRPr sz="2400">
                <a:solidFill>
                  <a:srgbClr val="595959"/>
                </a:solidFill>
              </a:defRPr>
            </a:lvl4pPr>
            <a:lvl5pPr marL="2438278" indent="0">
              <a:lnSpc>
                <a:spcPts val="2667"/>
              </a:lnSpc>
              <a:spcBef>
                <a:spcPts val="107"/>
              </a:spcBef>
              <a:buFontTx/>
              <a:buNone/>
              <a:defRPr sz="2400">
                <a:solidFill>
                  <a:srgbClr val="595959"/>
                </a:solidFill>
              </a:defRPr>
            </a:lvl5pPr>
            <a:lvl6pPr>
              <a:defRPr sz="2400"/>
            </a:lvl6pPr>
            <a:lvl7pPr>
              <a:defRPr sz="2400"/>
            </a:lvl7pPr>
            <a:lvl8pPr>
              <a:defRPr sz="2400"/>
            </a:lvl8pPr>
            <a:lvl9pPr>
              <a:defRPr sz="2400"/>
            </a:lvl9pPr>
          </a:lstStyle>
          <a:p>
            <a:pPr lvl="0"/>
            <a:r>
              <a:rPr lang="en-US" dirty="0"/>
              <a:t>Insert text</a:t>
            </a:r>
          </a:p>
        </p:txBody>
      </p:sp>
      <p:sp>
        <p:nvSpPr>
          <p:cNvPr id="21" name="Inhaltsplatzhalter 3">
            <a:extLst>
              <a:ext uri="{FF2B5EF4-FFF2-40B4-BE49-F238E27FC236}">
                <a16:creationId xmlns:a16="http://schemas.microsoft.com/office/drawing/2014/main" id="{C1F8CCB5-7E2B-9940-B805-C28BA988738D}"/>
              </a:ext>
            </a:extLst>
          </p:cNvPr>
          <p:cNvSpPr>
            <a:spLocks noGrp="1"/>
          </p:cNvSpPr>
          <p:nvPr>
            <p:ph sz="half" idx="18" hasCustomPrompt="1"/>
          </p:nvPr>
        </p:nvSpPr>
        <p:spPr>
          <a:xfrm>
            <a:off x="550863" y="3884912"/>
            <a:ext cx="1180921" cy="367695"/>
          </a:xfrm>
          <a:solidFill>
            <a:schemeClr val="bg1"/>
          </a:solidFill>
        </p:spPr>
        <p:txBody>
          <a:bodyPr wrap="none" tIns="32400" rIns="90000" bIns="32400" anchor="t" anchorCtr="0">
            <a:spAutoFit/>
          </a:bodyPr>
          <a:lstStyle>
            <a:lvl1pPr marL="0" indent="0">
              <a:lnSpc>
                <a:spcPts val="2667"/>
              </a:lnSpc>
              <a:spcBef>
                <a:spcPts val="107"/>
              </a:spcBef>
              <a:buClr>
                <a:schemeClr val="bg1">
                  <a:lumMod val="65000"/>
                </a:schemeClr>
              </a:buClr>
              <a:buFont typeface="Arial" panose="020B0604020202020204" pitchFamily="34"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09570" indent="0">
              <a:lnSpc>
                <a:spcPts val="2667"/>
              </a:lnSpc>
              <a:spcBef>
                <a:spcPts val="107"/>
              </a:spcBef>
              <a:buFontTx/>
              <a:buNone/>
              <a:defRPr sz="2400">
                <a:solidFill>
                  <a:srgbClr val="595959"/>
                </a:solidFill>
              </a:defRPr>
            </a:lvl2pPr>
            <a:lvl3pPr marL="1219139" indent="0">
              <a:lnSpc>
                <a:spcPts val="2667"/>
              </a:lnSpc>
              <a:spcBef>
                <a:spcPts val="107"/>
              </a:spcBef>
              <a:buFontTx/>
              <a:buNone/>
              <a:defRPr sz="2400">
                <a:solidFill>
                  <a:srgbClr val="595959"/>
                </a:solidFill>
              </a:defRPr>
            </a:lvl3pPr>
            <a:lvl4pPr marL="1828709" indent="0">
              <a:lnSpc>
                <a:spcPts val="2667"/>
              </a:lnSpc>
              <a:spcBef>
                <a:spcPts val="107"/>
              </a:spcBef>
              <a:buFontTx/>
              <a:buNone/>
              <a:defRPr sz="2400">
                <a:solidFill>
                  <a:srgbClr val="595959"/>
                </a:solidFill>
              </a:defRPr>
            </a:lvl4pPr>
            <a:lvl5pPr marL="2438278" indent="0">
              <a:lnSpc>
                <a:spcPts val="2667"/>
              </a:lnSpc>
              <a:spcBef>
                <a:spcPts val="107"/>
              </a:spcBef>
              <a:buFontTx/>
              <a:buNone/>
              <a:defRPr sz="2400">
                <a:solidFill>
                  <a:srgbClr val="595959"/>
                </a:solidFill>
              </a:defRPr>
            </a:lvl5pPr>
            <a:lvl6pPr>
              <a:defRPr sz="2400"/>
            </a:lvl6pPr>
            <a:lvl7pPr>
              <a:defRPr sz="2400"/>
            </a:lvl7pPr>
            <a:lvl8pPr>
              <a:defRPr sz="2400"/>
            </a:lvl8pPr>
            <a:lvl9pPr>
              <a:defRPr sz="2400"/>
            </a:lvl9pPr>
          </a:lstStyle>
          <a:p>
            <a:pPr lvl="0"/>
            <a:r>
              <a:rPr lang="en-US" dirty="0"/>
              <a:t>Insert text</a:t>
            </a:r>
          </a:p>
        </p:txBody>
      </p:sp>
      <p:sp>
        <p:nvSpPr>
          <p:cNvPr id="22" name="Inhaltsplatzhalter 3">
            <a:extLst>
              <a:ext uri="{FF2B5EF4-FFF2-40B4-BE49-F238E27FC236}">
                <a16:creationId xmlns:a16="http://schemas.microsoft.com/office/drawing/2014/main" id="{AEF99499-E3AF-2846-BA5E-27BAB612A495}"/>
              </a:ext>
            </a:extLst>
          </p:cNvPr>
          <p:cNvSpPr>
            <a:spLocks noGrp="1"/>
          </p:cNvSpPr>
          <p:nvPr>
            <p:ph sz="half" idx="19" hasCustomPrompt="1"/>
          </p:nvPr>
        </p:nvSpPr>
        <p:spPr>
          <a:xfrm>
            <a:off x="550863" y="4364912"/>
            <a:ext cx="1180921" cy="367695"/>
          </a:xfrm>
          <a:solidFill>
            <a:schemeClr val="bg1"/>
          </a:solidFill>
        </p:spPr>
        <p:txBody>
          <a:bodyPr wrap="none" tIns="32400" rIns="90000" bIns="32400" anchor="t" anchorCtr="0">
            <a:spAutoFit/>
          </a:bodyPr>
          <a:lstStyle>
            <a:lvl1pPr marL="0" indent="0">
              <a:lnSpc>
                <a:spcPts val="2667"/>
              </a:lnSpc>
              <a:spcBef>
                <a:spcPts val="107"/>
              </a:spcBef>
              <a:buClr>
                <a:schemeClr val="bg1">
                  <a:lumMod val="65000"/>
                </a:schemeClr>
              </a:buClr>
              <a:buFont typeface="Arial" panose="020B0604020202020204" pitchFamily="34"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09570" indent="0">
              <a:lnSpc>
                <a:spcPts val="2667"/>
              </a:lnSpc>
              <a:spcBef>
                <a:spcPts val="107"/>
              </a:spcBef>
              <a:buFontTx/>
              <a:buNone/>
              <a:defRPr sz="2400">
                <a:solidFill>
                  <a:srgbClr val="595959"/>
                </a:solidFill>
              </a:defRPr>
            </a:lvl2pPr>
            <a:lvl3pPr marL="1219139" indent="0">
              <a:lnSpc>
                <a:spcPts val="2667"/>
              </a:lnSpc>
              <a:spcBef>
                <a:spcPts val="107"/>
              </a:spcBef>
              <a:buFontTx/>
              <a:buNone/>
              <a:defRPr sz="2400">
                <a:solidFill>
                  <a:srgbClr val="595959"/>
                </a:solidFill>
              </a:defRPr>
            </a:lvl3pPr>
            <a:lvl4pPr marL="1828709" indent="0">
              <a:lnSpc>
                <a:spcPts val="2667"/>
              </a:lnSpc>
              <a:spcBef>
                <a:spcPts val="107"/>
              </a:spcBef>
              <a:buFontTx/>
              <a:buNone/>
              <a:defRPr sz="2400">
                <a:solidFill>
                  <a:srgbClr val="595959"/>
                </a:solidFill>
              </a:defRPr>
            </a:lvl4pPr>
            <a:lvl5pPr marL="2438278" indent="0">
              <a:lnSpc>
                <a:spcPts val="2667"/>
              </a:lnSpc>
              <a:spcBef>
                <a:spcPts val="107"/>
              </a:spcBef>
              <a:buFontTx/>
              <a:buNone/>
              <a:defRPr sz="2400">
                <a:solidFill>
                  <a:srgbClr val="595959"/>
                </a:solidFill>
              </a:defRPr>
            </a:lvl5pPr>
            <a:lvl6pPr>
              <a:defRPr sz="2400"/>
            </a:lvl6pPr>
            <a:lvl7pPr>
              <a:defRPr sz="2400"/>
            </a:lvl7pPr>
            <a:lvl8pPr>
              <a:defRPr sz="2400"/>
            </a:lvl8pPr>
            <a:lvl9pPr>
              <a:defRPr sz="2400"/>
            </a:lvl9pPr>
          </a:lstStyle>
          <a:p>
            <a:pPr lvl="0"/>
            <a:r>
              <a:rPr lang="en-US" dirty="0"/>
              <a:t>Insert text</a:t>
            </a:r>
          </a:p>
        </p:txBody>
      </p:sp>
      <p:sp>
        <p:nvSpPr>
          <p:cNvPr id="23" name="Inhaltsplatzhalter 3">
            <a:extLst>
              <a:ext uri="{FF2B5EF4-FFF2-40B4-BE49-F238E27FC236}">
                <a16:creationId xmlns:a16="http://schemas.microsoft.com/office/drawing/2014/main" id="{7E80EA54-1F16-EC4D-83FC-0DE02B25CBDF}"/>
              </a:ext>
            </a:extLst>
          </p:cNvPr>
          <p:cNvSpPr>
            <a:spLocks noGrp="1"/>
          </p:cNvSpPr>
          <p:nvPr>
            <p:ph sz="half" idx="20" hasCustomPrompt="1"/>
          </p:nvPr>
        </p:nvSpPr>
        <p:spPr>
          <a:xfrm>
            <a:off x="550863" y="4848913"/>
            <a:ext cx="1180921" cy="367695"/>
          </a:xfrm>
          <a:solidFill>
            <a:schemeClr val="bg1"/>
          </a:solidFill>
        </p:spPr>
        <p:txBody>
          <a:bodyPr wrap="none" tIns="32400" rIns="90000" bIns="32400" anchor="t" anchorCtr="0">
            <a:spAutoFit/>
          </a:bodyPr>
          <a:lstStyle>
            <a:lvl1pPr marL="0" indent="0">
              <a:lnSpc>
                <a:spcPts val="2667"/>
              </a:lnSpc>
              <a:spcBef>
                <a:spcPts val="107"/>
              </a:spcBef>
              <a:buClr>
                <a:schemeClr val="bg1">
                  <a:lumMod val="65000"/>
                </a:schemeClr>
              </a:buClr>
              <a:buFont typeface="Arial" panose="020B0604020202020204" pitchFamily="34"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09570" indent="0">
              <a:lnSpc>
                <a:spcPts val="2667"/>
              </a:lnSpc>
              <a:spcBef>
                <a:spcPts val="107"/>
              </a:spcBef>
              <a:buFontTx/>
              <a:buNone/>
              <a:defRPr sz="2400">
                <a:solidFill>
                  <a:srgbClr val="595959"/>
                </a:solidFill>
              </a:defRPr>
            </a:lvl2pPr>
            <a:lvl3pPr marL="1219139" indent="0">
              <a:lnSpc>
                <a:spcPts val="2667"/>
              </a:lnSpc>
              <a:spcBef>
                <a:spcPts val="107"/>
              </a:spcBef>
              <a:buFontTx/>
              <a:buNone/>
              <a:defRPr sz="2400">
                <a:solidFill>
                  <a:srgbClr val="595959"/>
                </a:solidFill>
              </a:defRPr>
            </a:lvl3pPr>
            <a:lvl4pPr marL="1828709" indent="0">
              <a:lnSpc>
                <a:spcPts val="2667"/>
              </a:lnSpc>
              <a:spcBef>
                <a:spcPts val="107"/>
              </a:spcBef>
              <a:buFontTx/>
              <a:buNone/>
              <a:defRPr sz="2400">
                <a:solidFill>
                  <a:srgbClr val="595959"/>
                </a:solidFill>
              </a:defRPr>
            </a:lvl4pPr>
            <a:lvl5pPr marL="2438278" indent="0">
              <a:lnSpc>
                <a:spcPts val="2667"/>
              </a:lnSpc>
              <a:spcBef>
                <a:spcPts val="107"/>
              </a:spcBef>
              <a:buFontTx/>
              <a:buNone/>
              <a:defRPr sz="2400">
                <a:solidFill>
                  <a:srgbClr val="595959"/>
                </a:solidFill>
              </a:defRPr>
            </a:lvl5pPr>
            <a:lvl6pPr>
              <a:defRPr sz="2400"/>
            </a:lvl6pPr>
            <a:lvl7pPr>
              <a:defRPr sz="2400"/>
            </a:lvl7pPr>
            <a:lvl8pPr>
              <a:defRPr sz="2400"/>
            </a:lvl8pPr>
            <a:lvl9pPr>
              <a:defRPr sz="2400"/>
            </a:lvl9pPr>
          </a:lstStyle>
          <a:p>
            <a:pPr lvl="0"/>
            <a:r>
              <a:rPr lang="en-US" dirty="0"/>
              <a:t>Insert text</a:t>
            </a:r>
          </a:p>
        </p:txBody>
      </p:sp>
      <p:sp>
        <p:nvSpPr>
          <p:cNvPr id="24" name="Inhaltsplatzhalter 3">
            <a:extLst>
              <a:ext uri="{FF2B5EF4-FFF2-40B4-BE49-F238E27FC236}">
                <a16:creationId xmlns:a16="http://schemas.microsoft.com/office/drawing/2014/main" id="{E4E8EF44-3588-5243-82F3-5C0677B1F134}"/>
              </a:ext>
            </a:extLst>
          </p:cNvPr>
          <p:cNvSpPr>
            <a:spLocks noGrp="1"/>
          </p:cNvSpPr>
          <p:nvPr>
            <p:ph sz="half" idx="25" hasCustomPrompt="1"/>
          </p:nvPr>
        </p:nvSpPr>
        <p:spPr>
          <a:xfrm>
            <a:off x="550863" y="3400112"/>
            <a:ext cx="1180921" cy="367695"/>
          </a:xfrm>
          <a:solidFill>
            <a:schemeClr val="bg1"/>
          </a:solidFill>
        </p:spPr>
        <p:txBody>
          <a:bodyPr wrap="none" tIns="32400" rIns="90000" bIns="32400" anchor="t" anchorCtr="0">
            <a:spAutoFit/>
          </a:bodyPr>
          <a:lstStyle>
            <a:lvl1pPr marL="0" indent="0">
              <a:lnSpc>
                <a:spcPts val="2667"/>
              </a:lnSpc>
              <a:spcBef>
                <a:spcPts val="107"/>
              </a:spcBef>
              <a:buClr>
                <a:schemeClr val="bg1">
                  <a:lumMod val="65000"/>
                </a:schemeClr>
              </a:buClr>
              <a:buFont typeface="Arial" panose="020B0604020202020204" pitchFamily="34"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09570" indent="0">
              <a:lnSpc>
                <a:spcPts val="2667"/>
              </a:lnSpc>
              <a:spcBef>
                <a:spcPts val="107"/>
              </a:spcBef>
              <a:buFontTx/>
              <a:buNone/>
              <a:defRPr sz="2400">
                <a:solidFill>
                  <a:srgbClr val="595959"/>
                </a:solidFill>
              </a:defRPr>
            </a:lvl2pPr>
            <a:lvl3pPr marL="1219139" indent="0">
              <a:lnSpc>
                <a:spcPts val="2667"/>
              </a:lnSpc>
              <a:spcBef>
                <a:spcPts val="107"/>
              </a:spcBef>
              <a:buFontTx/>
              <a:buNone/>
              <a:defRPr sz="2400">
                <a:solidFill>
                  <a:srgbClr val="595959"/>
                </a:solidFill>
              </a:defRPr>
            </a:lvl3pPr>
            <a:lvl4pPr marL="1828709" indent="0">
              <a:lnSpc>
                <a:spcPts val="2667"/>
              </a:lnSpc>
              <a:spcBef>
                <a:spcPts val="107"/>
              </a:spcBef>
              <a:buFontTx/>
              <a:buNone/>
              <a:defRPr sz="2400">
                <a:solidFill>
                  <a:srgbClr val="595959"/>
                </a:solidFill>
              </a:defRPr>
            </a:lvl4pPr>
            <a:lvl5pPr marL="2438278" indent="0">
              <a:lnSpc>
                <a:spcPts val="2667"/>
              </a:lnSpc>
              <a:spcBef>
                <a:spcPts val="107"/>
              </a:spcBef>
              <a:buFontTx/>
              <a:buNone/>
              <a:defRPr sz="2400">
                <a:solidFill>
                  <a:srgbClr val="595959"/>
                </a:solidFill>
              </a:defRPr>
            </a:lvl5pPr>
            <a:lvl6pPr>
              <a:defRPr sz="2400"/>
            </a:lvl6pPr>
            <a:lvl7pPr>
              <a:defRPr sz="2400"/>
            </a:lvl7pPr>
            <a:lvl8pPr>
              <a:defRPr sz="2400"/>
            </a:lvl8pPr>
            <a:lvl9pPr>
              <a:defRPr sz="2400"/>
            </a:lvl9pPr>
          </a:lstStyle>
          <a:p>
            <a:pPr lvl="0"/>
            <a:r>
              <a:rPr lang="en-US" dirty="0"/>
              <a:t>Insert text</a:t>
            </a:r>
          </a:p>
        </p:txBody>
      </p:sp>
      <p:sp>
        <p:nvSpPr>
          <p:cNvPr id="12" name="Titel 1">
            <a:extLst>
              <a:ext uri="{FF2B5EF4-FFF2-40B4-BE49-F238E27FC236}">
                <a16:creationId xmlns:a16="http://schemas.microsoft.com/office/drawing/2014/main" id="{30E25DB1-A7B3-9D46-AC74-23A75E704325}"/>
              </a:ext>
            </a:extLst>
          </p:cNvPr>
          <p:cNvSpPr>
            <a:spLocks noGrp="1"/>
          </p:cNvSpPr>
          <p:nvPr>
            <p:ph type="title" hasCustomPrompt="1"/>
          </p:nvPr>
        </p:nvSpPr>
        <p:spPr>
          <a:xfrm>
            <a:off x="550800" y="183600"/>
            <a:ext cx="11090275" cy="881684"/>
          </a:xfrm>
          <a:prstGeom prst="rect">
            <a:avLst/>
          </a:prstGeom>
          <a:effectLst/>
        </p:spPr>
        <p:txBody>
          <a:bodyPr vert="horz" lIns="0" tIns="0" rIns="0" bIns="0" rtlCol="0" anchor="b">
            <a:noAutofit/>
          </a:bodyPr>
          <a:lstStyle>
            <a:lvl1pPr marL="0" marR="0" indent="0" algn="l" defTabSz="1219170" rtl="0" eaLnBrk="1" fontAlgn="auto" latinLnBrk="0" hangingPunct="1">
              <a:lnSpc>
                <a:spcPct val="90000"/>
              </a:lnSpc>
              <a:spcBef>
                <a:spcPct val="0"/>
              </a:spcBef>
              <a:spcAft>
                <a:spcPts val="0"/>
              </a:spcAft>
              <a:buClrTx/>
              <a:buSzTx/>
              <a:buFontTx/>
              <a:buNone/>
              <a:tabLst/>
              <a:defRPr sz="2800">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1219170" rtl="0" eaLnBrk="1" fontAlgn="auto" latinLnBrk="0" hangingPunct="1">
              <a:lnSpc>
                <a:spcPct val="90000"/>
              </a:lnSpc>
              <a:spcBef>
                <a:spcPct val="0"/>
              </a:spcBef>
              <a:spcAft>
                <a:spcPts val="0"/>
              </a:spcAft>
              <a:buClrTx/>
              <a:buSzTx/>
              <a:buFontTx/>
              <a:buNone/>
              <a:tabLst/>
              <a:defRPr/>
            </a:pPr>
            <a:r>
              <a:rPr lang="en-US" noProof="0" dirty="0"/>
              <a:t>Edit master title</a:t>
            </a:r>
          </a:p>
        </p:txBody>
      </p:sp>
      <p:pic>
        <p:nvPicPr>
          <p:cNvPr id="2" name="Grafik 1" descr="Ein Bild, das Stern, Raum, Nacht, Licht enthält.&#10;&#10;Automatisch generierte Beschreibung">
            <a:extLst>
              <a:ext uri="{FF2B5EF4-FFF2-40B4-BE49-F238E27FC236}">
                <a16:creationId xmlns:a16="http://schemas.microsoft.com/office/drawing/2014/main" id="{AC7EB2B7-C659-C254-844B-6424DC8608D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684" t="47900" r="59336" b="51433"/>
          <a:stretch/>
        </p:blipFill>
        <p:spPr>
          <a:xfrm>
            <a:off x="557295" y="1124744"/>
            <a:ext cx="2304257" cy="45719"/>
          </a:xfrm>
          <a:prstGeom prst="rect">
            <a:avLst/>
          </a:prstGeom>
        </p:spPr>
      </p:pic>
    </p:spTree>
    <p:extLst>
      <p:ext uri="{BB962C8B-B14F-4D97-AF65-F5344CB8AC3E}">
        <p14:creationId xmlns:p14="http://schemas.microsoft.com/office/powerpoint/2010/main" val="1626713988"/>
      </p:ext>
    </p:extLst>
  </p:cSld>
  <p:clrMapOvr>
    <a:masterClrMapping/>
  </p:clrMapOvr>
  <p:extLst>
    <p:ext uri="{DCECCB84-F9BA-43D5-87BE-67443E8EF086}">
      <p15:sldGuideLst xmlns:p15="http://schemas.microsoft.com/office/powerpoint/2012/main">
        <p15:guide id="1" orient="horz" pos="890" userDrawn="1">
          <p15:clr>
            <a:srgbClr val="FBAE40"/>
          </p15:clr>
        </p15:guide>
        <p15:guide id="2" pos="347"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mage (left) and figures (right)">
    <p:bg>
      <p:bgPr>
        <a:solidFill>
          <a:schemeClr val="bg1"/>
        </a:solidFill>
        <a:effectLst/>
      </p:bgPr>
    </p:bg>
    <p:spTree>
      <p:nvGrpSpPr>
        <p:cNvPr id="1" name=""/>
        <p:cNvGrpSpPr/>
        <p:nvPr/>
      </p:nvGrpSpPr>
      <p:grpSpPr>
        <a:xfrm>
          <a:off x="0" y="0"/>
          <a:ext cx="0" cy="0"/>
          <a:chOff x="0" y="0"/>
          <a:chExt cx="0" cy="0"/>
        </a:xfrm>
      </p:grpSpPr>
      <p:sp>
        <p:nvSpPr>
          <p:cNvPr id="21" name="Textplatzhalter 25">
            <a:extLst>
              <a:ext uri="{FF2B5EF4-FFF2-40B4-BE49-F238E27FC236}">
                <a16:creationId xmlns:a16="http://schemas.microsoft.com/office/drawing/2014/main" id="{C2BCADA8-0A27-45C1-9B67-C5F832F43ED8}"/>
              </a:ext>
            </a:extLst>
          </p:cNvPr>
          <p:cNvSpPr>
            <a:spLocks noGrp="1"/>
          </p:cNvSpPr>
          <p:nvPr>
            <p:ph type="body" sz="quarter" idx="22" hasCustomPrompt="1"/>
          </p:nvPr>
        </p:nvSpPr>
        <p:spPr>
          <a:xfrm>
            <a:off x="9938338" y="5499765"/>
            <a:ext cx="1702800" cy="595035"/>
          </a:xfrm>
          <a:prstGeom prst="rect">
            <a:avLst/>
          </a:prstGeom>
        </p:spPr>
        <p:txBody>
          <a:bodyPr wrap="square" lIns="0" tIns="0" rIns="0" bIns="0">
            <a:noAutofit/>
          </a:bodyPr>
          <a:lstStyle>
            <a:lvl1pPr marL="0" indent="0">
              <a:buFontTx/>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09570" indent="0">
              <a:buFontTx/>
              <a:buNone/>
              <a:defRPr/>
            </a:lvl2pPr>
            <a:lvl3pPr marL="1219139" indent="0">
              <a:buFontTx/>
              <a:buNone/>
              <a:defRPr/>
            </a:lvl3pPr>
            <a:lvl4pPr marL="1828709" indent="0">
              <a:buFontTx/>
              <a:buNone/>
              <a:defRPr/>
            </a:lvl4pPr>
            <a:lvl5pPr marL="2438278" indent="0">
              <a:buFontTx/>
              <a:buNone/>
              <a:defRPr/>
            </a:lvl5pPr>
          </a:lstStyle>
          <a:p>
            <a:pPr lvl="0"/>
            <a:r>
              <a:rPr lang="en-US" dirty="0"/>
              <a:t>Insert text</a:t>
            </a:r>
          </a:p>
          <a:p>
            <a:pPr lvl="0"/>
            <a:endParaRPr lang="en-US" dirty="0"/>
          </a:p>
        </p:txBody>
      </p:sp>
      <p:sp>
        <p:nvSpPr>
          <p:cNvPr id="20" name="Textplatzhalter 7">
            <a:extLst>
              <a:ext uri="{FF2B5EF4-FFF2-40B4-BE49-F238E27FC236}">
                <a16:creationId xmlns:a16="http://schemas.microsoft.com/office/drawing/2014/main" id="{69AFA3CF-8EA9-4FF0-B898-E8650758E1C2}"/>
              </a:ext>
            </a:extLst>
          </p:cNvPr>
          <p:cNvSpPr>
            <a:spLocks noGrp="1"/>
          </p:cNvSpPr>
          <p:nvPr>
            <p:ph type="body" sz="quarter" idx="21" hasCustomPrompt="1"/>
          </p:nvPr>
        </p:nvSpPr>
        <p:spPr>
          <a:xfrm>
            <a:off x="9938338" y="4687200"/>
            <a:ext cx="1702800" cy="817200"/>
          </a:xfrm>
          <a:prstGeom prst="rect">
            <a:avLst/>
          </a:prstGeom>
        </p:spPr>
        <p:txBody>
          <a:bodyPr lIns="0" tIns="0" rIns="0" bIns="0" anchor="b" anchorCtr="0">
            <a:noAutofit/>
          </a:bodyPr>
          <a:lstStyle>
            <a:lvl1pPr marL="0" indent="0">
              <a:buFontTx/>
              <a:buNone/>
              <a:defRPr sz="4533" b="0" i="0">
                <a:solidFill>
                  <a:schemeClr val="accent3"/>
                </a:solidFill>
                <a:latin typeface="Verdana" panose="020B0604030504040204" pitchFamily="34" charset="0"/>
                <a:ea typeface="Verdana" panose="020B0604030504040204" pitchFamily="34" charset="0"/>
                <a:cs typeface="Verdana" panose="020B0604030504040204" pitchFamily="34" charset="0"/>
              </a:defRPr>
            </a:lvl1pPr>
            <a:lvl2pPr marL="609570" indent="0">
              <a:buFontTx/>
              <a:buNone/>
              <a:defRPr/>
            </a:lvl2pPr>
            <a:lvl3pPr marL="1219139" indent="0">
              <a:buFontTx/>
              <a:buNone/>
              <a:defRPr/>
            </a:lvl3pPr>
            <a:lvl4pPr marL="1828709" indent="0">
              <a:buFontTx/>
              <a:buNone/>
              <a:defRPr/>
            </a:lvl4pPr>
            <a:lvl5pPr marL="2438278" indent="0">
              <a:buFontTx/>
              <a:buNone/>
              <a:defRPr/>
            </a:lvl5pPr>
          </a:lstStyle>
          <a:p>
            <a:pPr lvl="0"/>
            <a:r>
              <a:rPr lang="en-US" dirty="0"/>
              <a:t>X%</a:t>
            </a:r>
          </a:p>
        </p:txBody>
      </p:sp>
      <p:sp>
        <p:nvSpPr>
          <p:cNvPr id="19" name="Textplatzhalter 25">
            <a:extLst>
              <a:ext uri="{FF2B5EF4-FFF2-40B4-BE49-F238E27FC236}">
                <a16:creationId xmlns:a16="http://schemas.microsoft.com/office/drawing/2014/main" id="{A6074F46-9C34-4265-B754-C227531C3BA4}"/>
              </a:ext>
            </a:extLst>
          </p:cNvPr>
          <p:cNvSpPr>
            <a:spLocks noGrp="1"/>
          </p:cNvSpPr>
          <p:nvPr>
            <p:ph type="body" sz="quarter" idx="20" hasCustomPrompt="1"/>
          </p:nvPr>
        </p:nvSpPr>
        <p:spPr>
          <a:xfrm>
            <a:off x="9938338" y="3862800"/>
            <a:ext cx="1702800" cy="595035"/>
          </a:xfrm>
          <a:prstGeom prst="rect">
            <a:avLst/>
          </a:prstGeom>
        </p:spPr>
        <p:txBody>
          <a:bodyPr wrap="square" lIns="0" tIns="0" rIns="0" bIns="0">
            <a:noAutofit/>
          </a:bodyPr>
          <a:lstStyle>
            <a:lvl1pPr marL="0" indent="0">
              <a:buFontTx/>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09570" indent="0">
              <a:buFontTx/>
              <a:buNone/>
              <a:defRPr/>
            </a:lvl2pPr>
            <a:lvl3pPr marL="1219139" indent="0">
              <a:buFontTx/>
              <a:buNone/>
              <a:defRPr/>
            </a:lvl3pPr>
            <a:lvl4pPr marL="1828709" indent="0">
              <a:buFontTx/>
              <a:buNone/>
              <a:defRPr/>
            </a:lvl4pPr>
            <a:lvl5pPr marL="2438278" indent="0">
              <a:buFontTx/>
              <a:buNone/>
              <a:defRPr/>
            </a:lvl5pPr>
          </a:lstStyle>
          <a:p>
            <a:pPr lvl="0"/>
            <a:r>
              <a:rPr lang="en-US" dirty="0"/>
              <a:t>Insert text</a:t>
            </a:r>
          </a:p>
          <a:p>
            <a:pPr lvl="0"/>
            <a:endParaRPr lang="en-US" dirty="0"/>
          </a:p>
        </p:txBody>
      </p:sp>
      <p:sp>
        <p:nvSpPr>
          <p:cNvPr id="18" name="Textplatzhalter 7">
            <a:extLst>
              <a:ext uri="{FF2B5EF4-FFF2-40B4-BE49-F238E27FC236}">
                <a16:creationId xmlns:a16="http://schemas.microsoft.com/office/drawing/2014/main" id="{5671A3CA-08DB-43FE-ACB1-CA2077B76929}"/>
              </a:ext>
            </a:extLst>
          </p:cNvPr>
          <p:cNvSpPr>
            <a:spLocks noGrp="1"/>
          </p:cNvSpPr>
          <p:nvPr>
            <p:ph type="body" sz="quarter" idx="19" hasCustomPrompt="1"/>
          </p:nvPr>
        </p:nvSpPr>
        <p:spPr>
          <a:xfrm>
            <a:off x="9938338" y="3045600"/>
            <a:ext cx="1702800" cy="817200"/>
          </a:xfrm>
          <a:prstGeom prst="rect">
            <a:avLst/>
          </a:prstGeom>
        </p:spPr>
        <p:txBody>
          <a:bodyPr lIns="0" tIns="0" rIns="0" bIns="0" anchor="b" anchorCtr="0">
            <a:noAutofit/>
          </a:bodyPr>
          <a:lstStyle>
            <a:lvl1pPr marL="0" indent="0">
              <a:buFontTx/>
              <a:buNone/>
              <a:defRPr sz="4533" b="0" i="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609570" indent="0">
              <a:buFontTx/>
              <a:buNone/>
              <a:defRPr/>
            </a:lvl2pPr>
            <a:lvl3pPr marL="1219139" indent="0">
              <a:buFontTx/>
              <a:buNone/>
              <a:defRPr/>
            </a:lvl3pPr>
            <a:lvl4pPr marL="1828709" indent="0">
              <a:buFontTx/>
              <a:buNone/>
              <a:defRPr/>
            </a:lvl4pPr>
            <a:lvl5pPr marL="2438278" indent="0">
              <a:buFontTx/>
              <a:buNone/>
              <a:defRPr/>
            </a:lvl5pPr>
          </a:lstStyle>
          <a:p>
            <a:pPr lvl="0"/>
            <a:r>
              <a:rPr lang="en-US" dirty="0"/>
              <a:t>X%</a:t>
            </a:r>
          </a:p>
        </p:txBody>
      </p:sp>
      <p:sp>
        <p:nvSpPr>
          <p:cNvPr id="17" name="Textplatzhalter 25">
            <a:extLst>
              <a:ext uri="{FF2B5EF4-FFF2-40B4-BE49-F238E27FC236}">
                <a16:creationId xmlns:a16="http://schemas.microsoft.com/office/drawing/2014/main" id="{D1E09990-2217-43B8-A55A-A728582D9737}"/>
              </a:ext>
            </a:extLst>
          </p:cNvPr>
          <p:cNvSpPr>
            <a:spLocks noGrp="1"/>
          </p:cNvSpPr>
          <p:nvPr>
            <p:ph type="body" sz="quarter" idx="17" hasCustomPrompt="1"/>
          </p:nvPr>
        </p:nvSpPr>
        <p:spPr>
          <a:xfrm>
            <a:off x="9938338" y="2228400"/>
            <a:ext cx="1702800" cy="595035"/>
          </a:xfrm>
          <a:prstGeom prst="rect">
            <a:avLst/>
          </a:prstGeom>
        </p:spPr>
        <p:txBody>
          <a:bodyPr wrap="square" lIns="0" tIns="0" rIns="0" bIns="0">
            <a:noAutofit/>
          </a:bodyPr>
          <a:lstStyle>
            <a:lvl1pPr marL="0" indent="0">
              <a:buFontTx/>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09570" indent="0">
              <a:buFontTx/>
              <a:buNone/>
              <a:defRPr/>
            </a:lvl2pPr>
            <a:lvl3pPr marL="1219139" indent="0">
              <a:buFontTx/>
              <a:buNone/>
              <a:defRPr/>
            </a:lvl3pPr>
            <a:lvl4pPr marL="1828709" indent="0">
              <a:buFontTx/>
              <a:buNone/>
              <a:defRPr/>
            </a:lvl4pPr>
            <a:lvl5pPr marL="2438278" indent="0">
              <a:buFontTx/>
              <a:buNone/>
              <a:defRPr/>
            </a:lvl5pPr>
          </a:lstStyle>
          <a:p>
            <a:pPr lvl="0"/>
            <a:r>
              <a:rPr lang="en-US" dirty="0"/>
              <a:t>Insert text</a:t>
            </a:r>
          </a:p>
          <a:p>
            <a:pPr lvl="0"/>
            <a:endParaRPr lang="en-US" dirty="0"/>
          </a:p>
        </p:txBody>
      </p:sp>
      <p:sp>
        <p:nvSpPr>
          <p:cNvPr id="16" name="Textplatzhalter 7">
            <a:extLst>
              <a:ext uri="{FF2B5EF4-FFF2-40B4-BE49-F238E27FC236}">
                <a16:creationId xmlns:a16="http://schemas.microsoft.com/office/drawing/2014/main" id="{963ED75B-F42D-406F-B6F6-242021FA7D48}"/>
              </a:ext>
            </a:extLst>
          </p:cNvPr>
          <p:cNvSpPr>
            <a:spLocks noGrp="1"/>
          </p:cNvSpPr>
          <p:nvPr>
            <p:ph type="body" sz="quarter" idx="16" hasCustomPrompt="1"/>
          </p:nvPr>
        </p:nvSpPr>
        <p:spPr>
          <a:xfrm>
            <a:off x="9938338" y="1414800"/>
            <a:ext cx="1702800" cy="817200"/>
          </a:xfrm>
          <a:prstGeom prst="rect">
            <a:avLst/>
          </a:prstGeom>
        </p:spPr>
        <p:txBody>
          <a:bodyPr lIns="0" tIns="0" rIns="0" bIns="0" anchor="b" anchorCtr="0">
            <a:noAutofit/>
          </a:bodyPr>
          <a:lstStyle>
            <a:lvl1pPr marL="0" indent="0">
              <a:buFontTx/>
              <a:buNone/>
              <a:defRPr sz="4533" b="0" i="0">
                <a:solidFill>
                  <a:schemeClr val="accent2"/>
                </a:solidFill>
                <a:latin typeface="Verdana" panose="020B0604030504040204" pitchFamily="34" charset="0"/>
                <a:ea typeface="Verdana" panose="020B0604030504040204" pitchFamily="34" charset="0"/>
                <a:cs typeface="Verdana" panose="020B0604030504040204" pitchFamily="34" charset="0"/>
              </a:defRPr>
            </a:lvl1pPr>
            <a:lvl2pPr marL="609570" indent="0">
              <a:buFontTx/>
              <a:buNone/>
              <a:defRPr/>
            </a:lvl2pPr>
            <a:lvl3pPr marL="1219139" indent="0">
              <a:buFontTx/>
              <a:buNone/>
              <a:defRPr/>
            </a:lvl3pPr>
            <a:lvl4pPr marL="1828709" indent="0">
              <a:buFontTx/>
              <a:buNone/>
              <a:defRPr/>
            </a:lvl4pPr>
            <a:lvl5pPr marL="2438278" indent="0">
              <a:buFontTx/>
              <a:buNone/>
              <a:defRPr/>
            </a:lvl5pPr>
          </a:lstStyle>
          <a:p>
            <a:pPr lvl="0"/>
            <a:r>
              <a:rPr lang="en-US" dirty="0"/>
              <a:t>X%</a:t>
            </a:r>
          </a:p>
        </p:txBody>
      </p:sp>
      <p:sp>
        <p:nvSpPr>
          <p:cNvPr id="13" name="Bildplatzhalter 3">
            <a:extLst>
              <a:ext uri="{FF2B5EF4-FFF2-40B4-BE49-F238E27FC236}">
                <a16:creationId xmlns:a16="http://schemas.microsoft.com/office/drawing/2014/main" id="{7A1ABF72-A56C-453A-B765-7A857AD07A4C}"/>
              </a:ext>
            </a:extLst>
          </p:cNvPr>
          <p:cNvSpPr>
            <a:spLocks noGrp="1"/>
          </p:cNvSpPr>
          <p:nvPr>
            <p:ph type="pic" sz="quarter" idx="10" hasCustomPrompt="1"/>
          </p:nvPr>
        </p:nvSpPr>
        <p:spPr>
          <a:xfrm>
            <a:off x="550862" y="1414800"/>
            <a:ext cx="9168000" cy="4680000"/>
          </a:xfrm>
          <a:prstGeom prst="rect">
            <a:avLst/>
          </a:prstGeom>
        </p:spPr>
        <p:txBody>
          <a:bodyPr lIns="0"/>
          <a:lstStyle>
            <a:lvl1pPr>
              <a:defRPr sz="1600">
                <a:latin typeface="Verdana" panose="020B0604030504040204" pitchFamily="34" charset="0"/>
                <a:ea typeface="Verdana" panose="020B0604030504040204" pitchFamily="34" charset="0"/>
                <a:cs typeface="Verdana" panose="020B0604030504040204" pitchFamily="34" charset="0"/>
              </a:defRPr>
            </a:lvl1pPr>
          </a:lstStyle>
          <a:p>
            <a:r>
              <a:rPr lang="en-US" dirty="0"/>
              <a:t>Click icon to add picture</a:t>
            </a:r>
          </a:p>
        </p:txBody>
      </p:sp>
      <p:sp>
        <p:nvSpPr>
          <p:cNvPr id="12" name="Titel 1">
            <a:extLst>
              <a:ext uri="{FF2B5EF4-FFF2-40B4-BE49-F238E27FC236}">
                <a16:creationId xmlns:a16="http://schemas.microsoft.com/office/drawing/2014/main" id="{767F7F93-DB5B-3B43-B731-87527B65060D}"/>
              </a:ext>
            </a:extLst>
          </p:cNvPr>
          <p:cNvSpPr>
            <a:spLocks noGrp="1"/>
          </p:cNvSpPr>
          <p:nvPr>
            <p:ph type="title" hasCustomPrompt="1"/>
          </p:nvPr>
        </p:nvSpPr>
        <p:spPr>
          <a:xfrm>
            <a:off x="550800" y="183600"/>
            <a:ext cx="11090275" cy="881684"/>
          </a:xfrm>
          <a:prstGeom prst="rect">
            <a:avLst/>
          </a:prstGeom>
          <a:effectLst/>
        </p:spPr>
        <p:txBody>
          <a:bodyPr vert="horz" lIns="0" tIns="0" rIns="0" bIns="0" rtlCol="0" anchor="b">
            <a:noAutofit/>
          </a:bodyPr>
          <a:lstStyle>
            <a:lvl1pPr marL="0" marR="0" indent="0" algn="l" defTabSz="1219170" rtl="0" eaLnBrk="1" fontAlgn="auto" latinLnBrk="0" hangingPunct="1">
              <a:lnSpc>
                <a:spcPct val="90000"/>
              </a:lnSpc>
              <a:spcBef>
                <a:spcPct val="0"/>
              </a:spcBef>
              <a:spcAft>
                <a:spcPts val="0"/>
              </a:spcAft>
              <a:buClrTx/>
              <a:buSzTx/>
              <a:buFontTx/>
              <a:buNone/>
              <a:tabLst/>
              <a:defRPr sz="2800">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1219170" rtl="0" eaLnBrk="1" fontAlgn="auto" latinLnBrk="0" hangingPunct="1">
              <a:lnSpc>
                <a:spcPct val="90000"/>
              </a:lnSpc>
              <a:spcBef>
                <a:spcPct val="0"/>
              </a:spcBef>
              <a:spcAft>
                <a:spcPts val="0"/>
              </a:spcAft>
              <a:buClrTx/>
              <a:buSzTx/>
              <a:buFontTx/>
              <a:buNone/>
              <a:tabLst/>
              <a:defRPr/>
            </a:pPr>
            <a:r>
              <a:rPr lang="en-US" noProof="0" dirty="0"/>
              <a:t>Edit master title</a:t>
            </a:r>
          </a:p>
        </p:txBody>
      </p:sp>
      <p:pic>
        <p:nvPicPr>
          <p:cNvPr id="2" name="Grafik 1" descr="Ein Bild, das Stern, Raum, Nacht, Licht enthält.&#10;&#10;Automatisch generierte Beschreibung">
            <a:extLst>
              <a:ext uri="{FF2B5EF4-FFF2-40B4-BE49-F238E27FC236}">
                <a16:creationId xmlns:a16="http://schemas.microsoft.com/office/drawing/2014/main" id="{53D4BCF3-262A-8BD2-B2C3-AB8C79FEDA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684" t="47900" r="59336" b="51433"/>
          <a:stretch/>
        </p:blipFill>
        <p:spPr>
          <a:xfrm>
            <a:off x="557295" y="1124744"/>
            <a:ext cx="2304257" cy="45719"/>
          </a:xfrm>
          <a:prstGeom prst="rect">
            <a:avLst/>
          </a:prstGeom>
        </p:spPr>
      </p:pic>
    </p:spTree>
    <p:extLst>
      <p:ext uri="{BB962C8B-B14F-4D97-AF65-F5344CB8AC3E}">
        <p14:creationId xmlns:p14="http://schemas.microsoft.com/office/powerpoint/2010/main" val="598160364"/>
      </p:ext>
    </p:extLst>
  </p:cSld>
  <p:clrMapOvr>
    <a:masterClrMapping/>
  </p:clrMapOvr>
  <p:extLst>
    <p:ext uri="{DCECCB84-F9BA-43D5-87BE-67443E8EF086}">
      <p15:sldGuideLst xmlns:p15="http://schemas.microsoft.com/office/powerpoint/2012/main">
        <p15:guide id="1" orient="horz" pos="890" userDrawn="1">
          <p15:clr>
            <a:srgbClr val="FBAE40"/>
          </p15:clr>
        </p15:guide>
        <p15:guide id="4" pos="347"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 Images and Text (right)">
    <p:bg>
      <p:bgPr>
        <a:solidFill>
          <a:schemeClr val="bg1"/>
        </a:solidFill>
        <a:effectLst/>
      </p:bgPr>
    </p:bg>
    <p:spTree>
      <p:nvGrpSpPr>
        <p:cNvPr id="1" name=""/>
        <p:cNvGrpSpPr/>
        <p:nvPr/>
      </p:nvGrpSpPr>
      <p:grpSpPr>
        <a:xfrm>
          <a:off x="0" y="0"/>
          <a:ext cx="0" cy="0"/>
          <a:chOff x="0" y="0"/>
          <a:chExt cx="0" cy="0"/>
        </a:xfrm>
      </p:grpSpPr>
      <p:sp>
        <p:nvSpPr>
          <p:cNvPr id="13" name="Textplatzhalter 7">
            <a:extLst>
              <a:ext uri="{FF2B5EF4-FFF2-40B4-BE49-F238E27FC236}">
                <a16:creationId xmlns:a16="http://schemas.microsoft.com/office/drawing/2014/main" id="{87AE46B8-F9ED-4EFF-8E25-F5BBBD16B434}"/>
              </a:ext>
            </a:extLst>
          </p:cNvPr>
          <p:cNvSpPr>
            <a:spLocks noGrp="1"/>
          </p:cNvSpPr>
          <p:nvPr>
            <p:ph type="body" sz="quarter" idx="16" hasCustomPrompt="1"/>
          </p:nvPr>
        </p:nvSpPr>
        <p:spPr>
          <a:xfrm>
            <a:off x="9936579" y="1414800"/>
            <a:ext cx="1702800" cy="4680000"/>
          </a:xfrm>
          <a:prstGeom prst="rect">
            <a:avLst/>
          </a:prstGeom>
        </p:spPr>
        <p:txBody>
          <a:bodyPr lIns="0" tIns="0" rIns="0" bIns="0">
            <a:noAutofit/>
          </a:bodyPr>
          <a:lstStyle>
            <a:lvl1pPr marL="0" indent="0">
              <a:buFontTx/>
              <a:buNone/>
              <a:defRPr sz="1600" b="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09570" indent="0">
              <a:buFontTx/>
              <a:buNone/>
              <a:defRPr/>
            </a:lvl2pPr>
            <a:lvl3pPr marL="1219139" indent="0">
              <a:buFontTx/>
              <a:buNone/>
              <a:defRPr/>
            </a:lvl3pPr>
            <a:lvl4pPr marL="1828709" indent="0">
              <a:buFontTx/>
              <a:buNone/>
              <a:defRPr/>
            </a:lvl4pPr>
            <a:lvl5pPr marL="2438278" indent="0">
              <a:buFontTx/>
              <a:buNone/>
              <a:defRPr/>
            </a:lvl5pPr>
          </a:lstStyle>
          <a:p>
            <a:pPr lvl="0"/>
            <a:r>
              <a:rPr lang="en-US" dirty="0"/>
              <a:t>Insert text here</a:t>
            </a:r>
          </a:p>
        </p:txBody>
      </p:sp>
      <p:sp>
        <p:nvSpPr>
          <p:cNvPr id="12" name="Bildplatzhalter 3">
            <a:extLst>
              <a:ext uri="{FF2B5EF4-FFF2-40B4-BE49-F238E27FC236}">
                <a16:creationId xmlns:a16="http://schemas.microsoft.com/office/drawing/2014/main" id="{1D901236-FC44-4212-A182-4A429B784608}"/>
              </a:ext>
            </a:extLst>
          </p:cNvPr>
          <p:cNvSpPr>
            <a:spLocks noGrp="1"/>
          </p:cNvSpPr>
          <p:nvPr>
            <p:ph type="pic" sz="quarter" idx="12" hasCustomPrompt="1"/>
          </p:nvPr>
        </p:nvSpPr>
        <p:spPr>
          <a:xfrm>
            <a:off x="4366800" y="1414800"/>
            <a:ext cx="5353200" cy="4680000"/>
          </a:xfrm>
          <a:prstGeom prst="rect">
            <a:avLst/>
          </a:prstGeom>
        </p:spPr>
        <p:txBody>
          <a:bodyPr lIns="0"/>
          <a:lstStyle>
            <a:lvl1pPr>
              <a:defRPr sz="1600">
                <a:latin typeface="Verdana" panose="020B0604030504040204" pitchFamily="34" charset="0"/>
                <a:ea typeface="Verdana" panose="020B0604030504040204" pitchFamily="34" charset="0"/>
                <a:cs typeface="Verdana" panose="020B0604030504040204" pitchFamily="34" charset="0"/>
              </a:defRPr>
            </a:lvl1pPr>
          </a:lstStyle>
          <a:p>
            <a:r>
              <a:rPr lang="en-US" dirty="0"/>
              <a:t>Click icon to add picture</a:t>
            </a:r>
          </a:p>
        </p:txBody>
      </p:sp>
      <p:sp>
        <p:nvSpPr>
          <p:cNvPr id="11" name="Bildplatzhalter 3">
            <a:extLst>
              <a:ext uri="{FF2B5EF4-FFF2-40B4-BE49-F238E27FC236}">
                <a16:creationId xmlns:a16="http://schemas.microsoft.com/office/drawing/2014/main" id="{9FDB7DEC-6B27-4616-873E-6D9B0A290875}"/>
              </a:ext>
            </a:extLst>
          </p:cNvPr>
          <p:cNvSpPr>
            <a:spLocks noGrp="1"/>
          </p:cNvSpPr>
          <p:nvPr>
            <p:ph type="pic" sz="quarter" idx="11" hasCustomPrompt="1"/>
          </p:nvPr>
        </p:nvSpPr>
        <p:spPr>
          <a:xfrm>
            <a:off x="550862" y="3888000"/>
            <a:ext cx="3600000" cy="2203200"/>
          </a:xfrm>
          <a:prstGeom prst="rect">
            <a:avLst/>
          </a:prstGeom>
        </p:spPr>
        <p:txBody>
          <a:bodyPr lIns="0"/>
          <a:lstStyle>
            <a:lvl1pPr>
              <a:defRPr sz="1600">
                <a:latin typeface="Verdana" panose="020B0604030504040204" pitchFamily="34" charset="0"/>
                <a:ea typeface="Verdana" panose="020B0604030504040204" pitchFamily="34" charset="0"/>
                <a:cs typeface="Verdana" panose="020B0604030504040204" pitchFamily="34" charset="0"/>
              </a:defRPr>
            </a:lvl1pPr>
          </a:lstStyle>
          <a:p>
            <a:r>
              <a:rPr lang="en-US" dirty="0"/>
              <a:t>Click icon to add picture</a:t>
            </a:r>
          </a:p>
        </p:txBody>
      </p:sp>
      <p:sp>
        <p:nvSpPr>
          <p:cNvPr id="10" name="Bildplatzhalter 3">
            <a:extLst>
              <a:ext uri="{FF2B5EF4-FFF2-40B4-BE49-F238E27FC236}">
                <a16:creationId xmlns:a16="http://schemas.microsoft.com/office/drawing/2014/main" id="{A000F64E-475F-4EFA-9CFD-B76E507606CB}"/>
              </a:ext>
            </a:extLst>
          </p:cNvPr>
          <p:cNvSpPr>
            <a:spLocks noGrp="1"/>
          </p:cNvSpPr>
          <p:nvPr>
            <p:ph type="pic" sz="quarter" idx="10" hasCustomPrompt="1"/>
          </p:nvPr>
        </p:nvSpPr>
        <p:spPr>
          <a:xfrm>
            <a:off x="550862" y="1414800"/>
            <a:ext cx="3600000" cy="2217600"/>
          </a:xfrm>
          <a:prstGeom prst="rect">
            <a:avLst/>
          </a:prstGeom>
        </p:spPr>
        <p:txBody>
          <a:bodyPr lIns="0"/>
          <a:lstStyle>
            <a:lvl1pPr>
              <a:defRPr sz="1600">
                <a:latin typeface="Verdana" panose="020B0604030504040204" pitchFamily="34" charset="0"/>
                <a:ea typeface="Verdana" panose="020B0604030504040204" pitchFamily="34" charset="0"/>
                <a:cs typeface="Verdana" panose="020B0604030504040204" pitchFamily="34" charset="0"/>
              </a:defRPr>
            </a:lvl1pPr>
          </a:lstStyle>
          <a:p>
            <a:r>
              <a:rPr lang="en-US" dirty="0"/>
              <a:t>Click icon to add picture</a:t>
            </a:r>
          </a:p>
        </p:txBody>
      </p:sp>
      <p:sp>
        <p:nvSpPr>
          <p:cNvPr id="9" name="Titel 1">
            <a:extLst>
              <a:ext uri="{FF2B5EF4-FFF2-40B4-BE49-F238E27FC236}">
                <a16:creationId xmlns:a16="http://schemas.microsoft.com/office/drawing/2014/main" id="{3263FEDB-D1C3-E247-97B1-E7B001D5FCBB}"/>
              </a:ext>
            </a:extLst>
          </p:cNvPr>
          <p:cNvSpPr>
            <a:spLocks noGrp="1"/>
          </p:cNvSpPr>
          <p:nvPr>
            <p:ph type="title" hasCustomPrompt="1"/>
          </p:nvPr>
        </p:nvSpPr>
        <p:spPr>
          <a:xfrm>
            <a:off x="550800" y="183600"/>
            <a:ext cx="11090275" cy="881684"/>
          </a:xfrm>
          <a:prstGeom prst="rect">
            <a:avLst/>
          </a:prstGeom>
          <a:effectLst/>
        </p:spPr>
        <p:txBody>
          <a:bodyPr vert="horz" lIns="0" tIns="0" rIns="0" bIns="0" rtlCol="0" anchor="b">
            <a:noAutofit/>
          </a:bodyPr>
          <a:lstStyle>
            <a:lvl1pPr marL="0" marR="0" indent="0" algn="l" defTabSz="1219170" rtl="0" eaLnBrk="1" fontAlgn="auto" latinLnBrk="0" hangingPunct="1">
              <a:lnSpc>
                <a:spcPct val="90000"/>
              </a:lnSpc>
              <a:spcBef>
                <a:spcPct val="0"/>
              </a:spcBef>
              <a:spcAft>
                <a:spcPts val="0"/>
              </a:spcAft>
              <a:buClrTx/>
              <a:buSzTx/>
              <a:buFontTx/>
              <a:buNone/>
              <a:tabLst/>
              <a:defRPr sz="2800">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1219170" rtl="0" eaLnBrk="1" fontAlgn="auto" latinLnBrk="0" hangingPunct="1">
              <a:lnSpc>
                <a:spcPct val="90000"/>
              </a:lnSpc>
              <a:spcBef>
                <a:spcPct val="0"/>
              </a:spcBef>
              <a:spcAft>
                <a:spcPts val="0"/>
              </a:spcAft>
              <a:buClrTx/>
              <a:buSzTx/>
              <a:buFontTx/>
              <a:buNone/>
              <a:tabLst/>
              <a:defRPr/>
            </a:pPr>
            <a:r>
              <a:rPr lang="en-US" noProof="0" dirty="0"/>
              <a:t>Edit master title</a:t>
            </a:r>
          </a:p>
        </p:txBody>
      </p:sp>
      <p:pic>
        <p:nvPicPr>
          <p:cNvPr id="2" name="Grafik 1" descr="Ein Bild, das Stern, Raum, Nacht, Licht enthält.&#10;&#10;Automatisch generierte Beschreibung">
            <a:extLst>
              <a:ext uri="{FF2B5EF4-FFF2-40B4-BE49-F238E27FC236}">
                <a16:creationId xmlns:a16="http://schemas.microsoft.com/office/drawing/2014/main" id="{1EF3414F-38A5-6107-423C-3256754B1C5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684" t="47900" r="59336" b="51433"/>
          <a:stretch/>
        </p:blipFill>
        <p:spPr>
          <a:xfrm>
            <a:off x="557295" y="1124744"/>
            <a:ext cx="2304257" cy="45719"/>
          </a:xfrm>
          <a:prstGeom prst="rect">
            <a:avLst/>
          </a:prstGeom>
        </p:spPr>
      </p:pic>
    </p:spTree>
    <p:extLst>
      <p:ext uri="{BB962C8B-B14F-4D97-AF65-F5344CB8AC3E}">
        <p14:creationId xmlns:p14="http://schemas.microsoft.com/office/powerpoint/2010/main" val="3412666888"/>
      </p:ext>
    </p:extLst>
  </p:cSld>
  <p:clrMapOvr>
    <a:masterClrMapping/>
  </p:clrMapOvr>
  <p:extLst>
    <p:ext uri="{DCECCB84-F9BA-43D5-87BE-67443E8EF086}">
      <p15:sldGuideLst xmlns:p15="http://schemas.microsoft.com/office/powerpoint/2012/main">
        <p15:guide id="2" pos="347" userDrawn="1">
          <p15:clr>
            <a:srgbClr val="FBAE40"/>
          </p15:clr>
        </p15:guide>
        <p15:guide id="4" orient="horz" pos="89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 Image (left) and text (righ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4FA031-B3A4-4C8D-A760-65C7CF91AE29}"/>
              </a:ext>
            </a:extLst>
          </p:cNvPr>
          <p:cNvSpPr>
            <a:spLocks noGrp="1"/>
          </p:cNvSpPr>
          <p:nvPr>
            <p:ph type="title" hasCustomPrompt="1"/>
          </p:nvPr>
        </p:nvSpPr>
        <p:spPr>
          <a:xfrm>
            <a:off x="551384" y="183600"/>
            <a:ext cx="11091600" cy="882000"/>
          </a:xfrm>
        </p:spPr>
        <p:txBody>
          <a:bodyPr lIns="0" rIns="0"/>
          <a:lstStyle>
            <a:lvl1pPr>
              <a:defRPr/>
            </a:lvl1pPr>
          </a:lstStyle>
          <a:p>
            <a:r>
              <a:rPr lang="en-US" dirty="0"/>
              <a:t>Edit master title</a:t>
            </a:r>
          </a:p>
        </p:txBody>
      </p:sp>
      <p:sp>
        <p:nvSpPr>
          <p:cNvPr id="3" name="Bildplatzhalter 3">
            <a:extLst>
              <a:ext uri="{FF2B5EF4-FFF2-40B4-BE49-F238E27FC236}">
                <a16:creationId xmlns:a16="http://schemas.microsoft.com/office/drawing/2014/main" id="{A1586DDF-21D6-4D3F-9E9B-82256878EC64}"/>
              </a:ext>
            </a:extLst>
          </p:cNvPr>
          <p:cNvSpPr>
            <a:spLocks noGrp="1"/>
          </p:cNvSpPr>
          <p:nvPr>
            <p:ph type="pic" sz="quarter" idx="10" hasCustomPrompt="1"/>
          </p:nvPr>
        </p:nvSpPr>
        <p:spPr>
          <a:xfrm>
            <a:off x="550800" y="1414800"/>
            <a:ext cx="5086800" cy="4680000"/>
          </a:xfrm>
        </p:spPr>
        <p:txBody>
          <a:bodyPr lIns="0"/>
          <a:lstStyle>
            <a:lvl1pPr>
              <a:defRPr sz="1600"/>
            </a:lvl1pPr>
          </a:lstStyle>
          <a:p>
            <a:r>
              <a:rPr lang="en-US" noProof="0" dirty="0"/>
              <a:t>Click icon to add picture</a:t>
            </a:r>
          </a:p>
        </p:txBody>
      </p:sp>
      <p:sp>
        <p:nvSpPr>
          <p:cNvPr id="4" name="Textplatzhalter 7">
            <a:extLst>
              <a:ext uri="{FF2B5EF4-FFF2-40B4-BE49-F238E27FC236}">
                <a16:creationId xmlns:a16="http://schemas.microsoft.com/office/drawing/2014/main" id="{4E6ED2FC-FFA3-40A5-82BA-6088CFA6FBD6}"/>
              </a:ext>
            </a:extLst>
          </p:cNvPr>
          <p:cNvSpPr>
            <a:spLocks noGrp="1"/>
          </p:cNvSpPr>
          <p:nvPr>
            <p:ph type="body" sz="quarter" idx="21" hasCustomPrompt="1"/>
          </p:nvPr>
        </p:nvSpPr>
        <p:spPr>
          <a:xfrm>
            <a:off x="6094800" y="1429200"/>
            <a:ext cx="5544000" cy="284400"/>
          </a:xfrm>
        </p:spPr>
        <p:txBody>
          <a:bodyPr lIns="0" tIns="0" rIns="0" bIns="0">
            <a:noAutofit/>
          </a:bodyPr>
          <a:lstStyle>
            <a:lvl1pPr marL="0" indent="0">
              <a:buFontTx/>
              <a:buNone/>
              <a:defRPr sz="1800" b="0" cap="none" baseline="0">
                <a:solidFill>
                  <a:schemeClr val="accent1"/>
                </a:solidFill>
              </a:defRPr>
            </a:lvl1pPr>
            <a:lvl2pPr marL="609570" indent="0">
              <a:buFontTx/>
              <a:buNone/>
              <a:defRPr/>
            </a:lvl2pPr>
            <a:lvl3pPr marL="1219139" indent="0">
              <a:buFontTx/>
              <a:buNone/>
              <a:defRPr/>
            </a:lvl3pPr>
            <a:lvl4pPr marL="1828709" indent="0">
              <a:buFontTx/>
              <a:buNone/>
              <a:defRPr/>
            </a:lvl4pPr>
            <a:lvl5pPr marL="2438278" indent="0">
              <a:buFontTx/>
              <a:buNone/>
              <a:defRPr/>
            </a:lvl5pPr>
          </a:lstStyle>
          <a:p>
            <a:pPr lvl="0"/>
            <a:r>
              <a:rPr lang="en-US" dirty="0"/>
              <a:t>Insert title here</a:t>
            </a:r>
          </a:p>
        </p:txBody>
      </p:sp>
      <p:sp>
        <p:nvSpPr>
          <p:cNvPr id="5" name="Inhaltsplatzhalter 3">
            <a:extLst>
              <a:ext uri="{FF2B5EF4-FFF2-40B4-BE49-F238E27FC236}">
                <a16:creationId xmlns:a16="http://schemas.microsoft.com/office/drawing/2014/main" id="{BE3F02DC-AC9E-4643-A81D-BEEC00206FD1}"/>
              </a:ext>
            </a:extLst>
          </p:cNvPr>
          <p:cNvSpPr>
            <a:spLocks noGrp="1"/>
          </p:cNvSpPr>
          <p:nvPr>
            <p:ph sz="half" idx="1" hasCustomPrompt="1"/>
          </p:nvPr>
        </p:nvSpPr>
        <p:spPr>
          <a:xfrm>
            <a:off x="6094800" y="1864800"/>
            <a:ext cx="5544000" cy="4226400"/>
          </a:xfrm>
        </p:spPr>
        <p:txBody>
          <a:bodyPr lIns="0">
            <a:noAutofit/>
          </a:bodyPr>
          <a:lstStyle>
            <a:lvl1pPr marL="230400" marR="0" indent="-230400" algn="l" defTabSz="1219170" rtl="0" eaLnBrk="1" fontAlgn="auto" latinLnBrk="0" hangingPunct="1">
              <a:lnSpc>
                <a:spcPct val="100000"/>
              </a:lnSpc>
              <a:spcBef>
                <a:spcPts val="0"/>
              </a:spcBef>
              <a:spcAft>
                <a:spcPts val="800"/>
              </a:spcAft>
              <a:buClr>
                <a:schemeClr val="tx1"/>
              </a:buClr>
              <a:buSzTx/>
              <a:buFont typeface="Wingdings" panose="05000000000000000000" pitchFamily="2" charset="2"/>
              <a:buChar char="§"/>
              <a:tabLst/>
              <a:defRPr sz="1600" baseline="0">
                <a:solidFill>
                  <a:schemeClr val="tx1"/>
                </a:solidFill>
              </a:defRPr>
            </a:lvl1pPr>
            <a:lvl2pPr marL="468000" indent="-284400" algn="l" defTabSz="1219170" rtl="0" eaLnBrk="1" latinLnBrk="0" hangingPunct="1">
              <a:spcBef>
                <a:spcPts val="0"/>
              </a:spcBef>
              <a:spcAft>
                <a:spcPts val="800"/>
              </a:spcAft>
              <a:buClr>
                <a:schemeClr val="tx1"/>
              </a:buClr>
              <a:buFont typeface="Symbol" panose="05050102010706020507" pitchFamily="18" charset="2"/>
              <a:buChar char="-"/>
              <a:defRPr sz="1600">
                <a:solidFill>
                  <a:schemeClr val="tx1"/>
                </a:solidFill>
              </a:defRPr>
            </a:lvl2pPr>
            <a:lvl3pPr marL="655200" indent="-284400" algn="l" defTabSz="1219170" rtl="0" eaLnBrk="1" latinLnBrk="0" hangingPunct="1">
              <a:spcBef>
                <a:spcPts val="0"/>
              </a:spcBef>
              <a:spcAft>
                <a:spcPts val="800"/>
              </a:spcAft>
              <a:buClr>
                <a:schemeClr val="tx1"/>
              </a:buClr>
              <a:buFont typeface="Symbol" panose="05050102010706020507" pitchFamily="18" charset="2"/>
              <a:buChar char="-"/>
              <a:tabLst/>
              <a:defRPr sz="1400">
                <a:solidFill>
                  <a:schemeClr val="tx1"/>
                </a:solidFill>
              </a:defRPr>
            </a:lvl3pPr>
            <a:lvl4pPr marL="712800" indent="-172800" algn="l" defTabSz="1219170" rtl="0" eaLnBrk="1" latinLnBrk="0" hangingPunct="1">
              <a:spcBef>
                <a:spcPts val="0"/>
              </a:spcBef>
              <a:spcAft>
                <a:spcPts val="800"/>
              </a:spcAft>
              <a:buClr>
                <a:schemeClr val="tx1"/>
              </a:buClr>
              <a:buFont typeface="Symbol" panose="05050102010706020507" pitchFamily="18" charset="2"/>
              <a:buChar char="-"/>
              <a:tabLst/>
              <a:defRPr sz="1200">
                <a:solidFill>
                  <a:schemeClr val="tx1"/>
                </a:solidFill>
              </a:defRPr>
            </a:lvl4pPr>
            <a:lvl5pPr marL="885600" indent="-172800" algn="l" defTabSz="1219170" rtl="0" eaLnBrk="1" latinLnBrk="0" hangingPunct="1">
              <a:spcBef>
                <a:spcPts val="0"/>
              </a:spcBef>
              <a:spcAft>
                <a:spcPts val="800"/>
              </a:spcAft>
              <a:buClr>
                <a:schemeClr val="tx1"/>
              </a:buClr>
              <a:buFont typeface="Symbol" panose="05050102010706020507" pitchFamily="18" charset="2"/>
              <a:buChar char="-"/>
              <a:tabLst/>
              <a:defRPr sz="1200">
                <a:solidFill>
                  <a:schemeClr val="tx1"/>
                </a:solidFill>
              </a:defRPr>
            </a:lvl5pPr>
            <a:lvl6pPr marL="1076325" indent="-179388">
              <a:spcBef>
                <a:spcPts val="0"/>
              </a:spcBef>
              <a:spcAft>
                <a:spcPts val="600"/>
              </a:spcAft>
              <a:buClr>
                <a:srgbClr val="999999"/>
              </a:buClr>
              <a:buFont typeface="Arial" panose="020B0604020202020204" pitchFamily="34" charset="0"/>
              <a:buChar char="•"/>
              <a:defRPr sz="1200">
                <a:latin typeface="Verdana" panose="020B0604030504040204" pitchFamily="34" charset="0"/>
                <a:ea typeface="Verdana" panose="020B0604030504040204" pitchFamily="34" charset="0"/>
              </a:defRPr>
            </a:lvl6pPr>
            <a:lvl7pPr marL="1255713" indent="-179388">
              <a:spcBef>
                <a:spcPts val="0"/>
              </a:spcBef>
              <a:spcAft>
                <a:spcPts val="600"/>
              </a:spcAft>
              <a:buClr>
                <a:srgbClr val="999999"/>
              </a:buClr>
              <a:defRPr sz="1200">
                <a:latin typeface="Verdana" panose="020B0604030504040204" pitchFamily="34" charset="0"/>
                <a:ea typeface="Verdana" panose="020B0604030504040204" pitchFamily="34" charset="0"/>
              </a:defRPr>
            </a:lvl7pPr>
            <a:lvl8pPr marL="1435100" indent="-179388">
              <a:spcBef>
                <a:spcPts val="0"/>
              </a:spcBef>
              <a:spcAft>
                <a:spcPts val="600"/>
              </a:spcAft>
              <a:buClr>
                <a:srgbClr val="999999"/>
              </a:buClr>
              <a:buFont typeface="Arial" panose="020B0604020202020204" pitchFamily="34" charset="0"/>
              <a:buChar char="•"/>
              <a:defRPr sz="1200">
                <a:latin typeface="Verdana" panose="020B0604030504040204" pitchFamily="34" charset="0"/>
                <a:ea typeface="Verdana" panose="020B0604030504040204" pitchFamily="34" charset="0"/>
              </a:defRPr>
            </a:lvl8pPr>
            <a:lvl9pPr>
              <a:defRPr sz="1800"/>
            </a:lvl9pPr>
          </a:lstStyle>
          <a:p>
            <a:pPr lvl="0"/>
            <a:r>
              <a:rPr lang="en-US" noProof="0" dirty="0"/>
              <a:t>Edit text master format</a:t>
            </a:r>
            <a:br>
              <a:rPr lang="en-US" noProof="0" dirty="0"/>
            </a:br>
            <a:r>
              <a:rPr lang="en-US" noProof="0" dirty="0"/>
              <a:t>It’s allowed to use font sizes from 14pt to 18 pt – depending on the amount/characters of text. It’s not allowed to enlarge the text box – the text always has to fit in the text box. It’s only allowed to use the defined template colors.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marL="285750" marR="0" lvl="0" indent="-285750" algn="l" defTabSz="1219170" rtl="0" eaLnBrk="1" fontAlgn="auto" latinLnBrk="0" hangingPunct="1">
              <a:lnSpc>
                <a:spcPct val="100000"/>
              </a:lnSpc>
              <a:spcBef>
                <a:spcPts val="0"/>
              </a:spcBef>
              <a:spcAft>
                <a:spcPts val="800"/>
              </a:spcAft>
              <a:buClr>
                <a:schemeClr val="bg1">
                  <a:lumMod val="65000"/>
                </a:schemeClr>
              </a:buClr>
              <a:buSzTx/>
              <a:tabLst/>
              <a:defRPr/>
            </a:pPr>
            <a:endParaRPr lang="en-US" noProof="0" dirty="0"/>
          </a:p>
        </p:txBody>
      </p:sp>
      <p:pic>
        <p:nvPicPr>
          <p:cNvPr id="7" name="Grafik 6" descr="Ein Bild, das Stern, Raum, Nacht, Licht enthält.&#10;&#10;Automatisch generierte Beschreibung">
            <a:extLst>
              <a:ext uri="{FF2B5EF4-FFF2-40B4-BE49-F238E27FC236}">
                <a16:creationId xmlns:a16="http://schemas.microsoft.com/office/drawing/2014/main" id="{10686404-3D2D-B1DD-EC52-881203800A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684" t="47900" r="59336" b="51433"/>
          <a:stretch/>
        </p:blipFill>
        <p:spPr>
          <a:xfrm>
            <a:off x="557295" y="1124744"/>
            <a:ext cx="2304257" cy="45719"/>
          </a:xfrm>
          <a:prstGeom prst="rect">
            <a:avLst/>
          </a:prstGeom>
        </p:spPr>
      </p:pic>
    </p:spTree>
    <p:extLst>
      <p:ext uri="{BB962C8B-B14F-4D97-AF65-F5344CB8AC3E}">
        <p14:creationId xmlns:p14="http://schemas.microsoft.com/office/powerpoint/2010/main" val="15123733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 Images (left) and Text (righ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CE4F25-37BB-4795-AF7B-B5044EA11CA0}"/>
              </a:ext>
            </a:extLst>
          </p:cNvPr>
          <p:cNvSpPr>
            <a:spLocks noGrp="1"/>
          </p:cNvSpPr>
          <p:nvPr>
            <p:ph type="title" hasCustomPrompt="1"/>
          </p:nvPr>
        </p:nvSpPr>
        <p:spPr>
          <a:xfrm>
            <a:off x="551384" y="183600"/>
            <a:ext cx="11091600" cy="882000"/>
          </a:xfrm>
        </p:spPr>
        <p:txBody>
          <a:bodyPr lIns="0" rIns="0"/>
          <a:lstStyle>
            <a:lvl1pPr>
              <a:defRPr/>
            </a:lvl1pPr>
          </a:lstStyle>
          <a:p>
            <a:r>
              <a:rPr lang="en-US" noProof="0" dirty="0"/>
              <a:t>Edit master title</a:t>
            </a:r>
          </a:p>
        </p:txBody>
      </p:sp>
      <p:sp>
        <p:nvSpPr>
          <p:cNvPr id="4" name="Textplatzhalter 7">
            <a:extLst>
              <a:ext uri="{FF2B5EF4-FFF2-40B4-BE49-F238E27FC236}">
                <a16:creationId xmlns:a16="http://schemas.microsoft.com/office/drawing/2014/main" id="{EB15EAF5-2C97-4AA5-AF67-B78150EA9A0C}"/>
              </a:ext>
            </a:extLst>
          </p:cNvPr>
          <p:cNvSpPr>
            <a:spLocks noGrp="1"/>
          </p:cNvSpPr>
          <p:nvPr>
            <p:ph type="body" sz="quarter" idx="21" hasCustomPrompt="1"/>
          </p:nvPr>
        </p:nvSpPr>
        <p:spPr>
          <a:xfrm>
            <a:off x="4438800" y="1429200"/>
            <a:ext cx="7200000" cy="284400"/>
          </a:xfrm>
        </p:spPr>
        <p:txBody>
          <a:bodyPr lIns="0" tIns="0" rIns="0" bIns="0">
            <a:noAutofit/>
          </a:bodyPr>
          <a:lstStyle>
            <a:lvl1pPr marL="0" indent="0">
              <a:buFontTx/>
              <a:buNone/>
              <a:defRPr sz="1800" b="0" cap="none" baseline="0">
                <a:solidFill>
                  <a:schemeClr val="accent2"/>
                </a:solidFill>
              </a:defRPr>
            </a:lvl1pPr>
            <a:lvl2pPr marL="609570" indent="0">
              <a:buFontTx/>
              <a:buNone/>
              <a:defRPr/>
            </a:lvl2pPr>
            <a:lvl3pPr marL="1219139" indent="0">
              <a:buFontTx/>
              <a:buNone/>
              <a:defRPr/>
            </a:lvl3pPr>
            <a:lvl4pPr marL="1828709" indent="0">
              <a:buFontTx/>
              <a:buNone/>
              <a:defRPr/>
            </a:lvl4pPr>
            <a:lvl5pPr marL="2438278" indent="0">
              <a:buFontTx/>
              <a:buNone/>
              <a:defRPr/>
            </a:lvl5pPr>
          </a:lstStyle>
          <a:p>
            <a:pPr lvl="0"/>
            <a:r>
              <a:rPr lang="en-US" noProof="0" dirty="0"/>
              <a:t>Insert title here</a:t>
            </a:r>
          </a:p>
        </p:txBody>
      </p:sp>
      <p:sp>
        <p:nvSpPr>
          <p:cNvPr id="5" name="Bildplatzhalter 3">
            <a:extLst>
              <a:ext uri="{FF2B5EF4-FFF2-40B4-BE49-F238E27FC236}">
                <a16:creationId xmlns:a16="http://schemas.microsoft.com/office/drawing/2014/main" id="{D47D6D24-E1A8-4588-80BD-2B6E13C373CD}"/>
              </a:ext>
            </a:extLst>
          </p:cNvPr>
          <p:cNvSpPr>
            <a:spLocks noGrp="1"/>
          </p:cNvSpPr>
          <p:nvPr>
            <p:ph type="pic" sz="quarter" idx="10" hasCustomPrompt="1"/>
          </p:nvPr>
        </p:nvSpPr>
        <p:spPr>
          <a:xfrm>
            <a:off x="550800" y="1414800"/>
            <a:ext cx="3600000" cy="2214000"/>
          </a:xfrm>
        </p:spPr>
        <p:txBody>
          <a:bodyPr lIns="0"/>
          <a:lstStyle>
            <a:lvl1pPr>
              <a:defRPr sz="1600"/>
            </a:lvl1pPr>
          </a:lstStyle>
          <a:p>
            <a:r>
              <a:rPr lang="en-US" noProof="0" dirty="0"/>
              <a:t>Click icon to add picture</a:t>
            </a:r>
          </a:p>
        </p:txBody>
      </p:sp>
      <p:sp>
        <p:nvSpPr>
          <p:cNvPr id="6" name="Bildplatzhalter 3">
            <a:extLst>
              <a:ext uri="{FF2B5EF4-FFF2-40B4-BE49-F238E27FC236}">
                <a16:creationId xmlns:a16="http://schemas.microsoft.com/office/drawing/2014/main" id="{D945C161-AD8B-4AEF-8C9A-24E38B702FD1}"/>
              </a:ext>
            </a:extLst>
          </p:cNvPr>
          <p:cNvSpPr>
            <a:spLocks noGrp="1"/>
          </p:cNvSpPr>
          <p:nvPr>
            <p:ph type="pic" sz="quarter" idx="22" hasCustomPrompt="1"/>
          </p:nvPr>
        </p:nvSpPr>
        <p:spPr>
          <a:xfrm>
            <a:off x="550800" y="3880800"/>
            <a:ext cx="3600000" cy="2214000"/>
          </a:xfrm>
        </p:spPr>
        <p:txBody>
          <a:bodyPr lIns="0"/>
          <a:lstStyle>
            <a:lvl1pPr>
              <a:defRPr sz="1600"/>
            </a:lvl1pPr>
          </a:lstStyle>
          <a:p>
            <a:r>
              <a:rPr lang="en-US" noProof="0" dirty="0"/>
              <a:t>Click icon to add picture</a:t>
            </a:r>
          </a:p>
        </p:txBody>
      </p:sp>
      <p:sp>
        <p:nvSpPr>
          <p:cNvPr id="7" name="Inhaltsplatzhalter 3">
            <a:extLst>
              <a:ext uri="{FF2B5EF4-FFF2-40B4-BE49-F238E27FC236}">
                <a16:creationId xmlns:a16="http://schemas.microsoft.com/office/drawing/2014/main" id="{F2AB036F-2771-480B-B506-0BD07BD5DDE4}"/>
              </a:ext>
            </a:extLst>
          </p:cNvPr>
          <p:cNvSpPr>
            <a:spLocks noGrp="1"/>
          </p:cNvSpPr>
          <p:nvPr>
            <p:ph sz="half" idx="1" hasCustomPrompt="1"/>
          </p:nvPr>
        </p:nvSpPr>
        <p:spPr>
          <a:xfrm>
            <a:off x="4438800" y="1864800"/>
            <a:ext cx="7200000" cy="4226400"/>
          </a:xfrm>
        </p:spPr>
        <p:txBody>
          <a:bodyPr vert="horz" lIns="0" tIns="0" rIns="0" bIns="0" rtlCol="0">
            <a:noAutofit/>
          </a:bodyPr>
          <a:lstStyle>
            <a:lvl1pPr marL="230400" marR="0" indent="-230400" algn="l" defTabSz="1219170" rtl="0" eaLnBrk="1" fontAlgn="auto" latinLnBrk="0" hangingPunct="1">
              <a:lnSpc>
                <a:spcPct val="100000"/>
              </a:lnSpc>
              <a:spcBef>
                <a:spcPts val="0"/>
              </a:spcBef>
              <a:spcAft>
                <a:spcPts val="800"/>
              </a:spcAft>
              <a:buClr>
                <a:schemeClr val="tx1"/>
              </a:buClr>
              <a:buSzTx/>
              <a:buFont typeface="Wingdings" panose="05000000000000000000" pitchFamily="2" charset="2"/>
              <a:buChar char="§"/>
              <a:tabLst/>
              <a:defRPr lang="en-US" sz="1600" noProof="0"/>
            </a:lvl1pPr>
            <a:lvl2pPr marL="468000" indent="-284400" algn="l" defTabSz="1219170" rtl="0" eaLnBrk="1" latinLnBrk="0" hangingPunct="1">
              <a:spcBef>
                <a:spcPts val="0"/>
              </a:spcBef>
              <a:spcAft>
                <a:spcPts val="800"/>
              </a:spcAft>
              <a:buClr>
                <a:schemeClr val="tx1"/>
              </a:buClr>
              <a:buFont typeface="Symbol" panose="05050102010706020507" pitchFamily="18" charset="2"/>
              <a:buChar char="-"/>
              <a:defRPr sz="1600"/>
            </a:lvl2pPr>
            <a:lvl3pPr marL="655200" indent="-284400" algn="l" defTabSz="1219170" rtl="0" eaLnBrk="1" latinLnBrk="0" hangingPunct="1">
              <a:spcBef>
                <a:spcPts val="0"/>
              </a:spcBef>
              <a:spcAft>
                <a:spcPts val="800"/>
              </a:spcAft>
              <a:buClr>
                <a:schemeClr val="tx1"/>
              </a:buClr>
              <a:buFont typeface="Symbol" panose="05050102010706020507" pitchFamily="18" charset="2"/>
              <a:buChar char="-"/>
              <a:tabLst/>
              <a:defRPr sz="1400"/>
            </a:lvl3pPr>
            <a:lvl4pPr marL="712800" indent="-172800" algn="l" defTabSz="1219170" rtl="0" eaLnBrk="1" latinLnBrk="0" hangingPunct="1">
              <a:spcBef>
                <a:spcPts val="0"/>
              </a:spcBef>
              <a:spcAft>
                <a:spcPts val="800"/>
              </a:spcAft>
              <a:buClr>
                <a:schemeClr val="tx1"/>
              </a:buClr>
              <a:buFont typeface="Symbol" panose="05050102010706020507" pitchFamily="18" charset="2"/>
              <a:buChar char="-"/>
              <a:tabLst/>
              <a:defRPr sz="1200"/>
            </a:lvl4pPr>
            <a:lvl5pPr marL="885600" indent="-172800" algn="l" defTabSz="1219170" rtl="0" eaLnBrk="1" latinLnBrk="0" hangingPunct="1">
              <a:spcBef>
                <a:spcPts val="0"/>
              </a:spcBef>
              <a:spcAft>
                <a:spcPts val="800"/>
              </a:spcAft>
              <a:buClr>
                <a:schemeClr val="tx1"/>
              </a:buClr>
              <a:buFont typeface="Symbol" panose="05050102010706020507" pitchFamily="18" charset="2"/>
              <a:buChar char="-"/>
              <a:tabLst/>
              <a:defRPr sz="1200"/>
            </a:lvl5pPr>
          </a:lstStyle>
          <a:p>
            <a:pPr lvl="0"/>
            <a:r>
              <a:rPr lang="en-US" noProof="0" dirty="0"/>
              <a:t>Edit text master format</a:t>
            </a:r>
            <a:br>
              <a:rPr lang="en-US" noProof="0" dirty="0"/>
            </a:br>
            <a:r>
              <a:rPr lang="en-US" noProof="0" dirty="0"/>
              <a:t>It’s allowed to use font sizes from 14pt to 18 pt – depending on the amount/characters of text. It’s not allowed to enlarge the text box – the text always has to fit in the text box. It’s only allowed to use the defined template colors.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pic>
        <p:nvPicPr>
          <p:cNvPr id="8" name="Grafik 7" descr="Ein Bild, das Stern, Raum, Nacht, Licht enthält.&#10;&#10;Automatisch generierte Beschreibung">
            <a:extLst>
              <a:ext uri="{FF2B5EF4-FFF2-40B4-BE49-F238E27FC236}">
                <a16:creationId xmlns:a16="http://schemas.microsoft.com/office/drawing/2014/main" id="{7053D1F9-D766-E2CA-A2C7-B960F9986FD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684" t="47900" r="59336" b="51433"/>
          <a:stretch/>
        </p:blipFill>
        <p:spPr>
          <a:xfrm>
            <a:off x="557295" y="1124744"/>
            <a:ext cx="2304257" cy="45719"/>
          </a:xfrm>
          <a:prstGeom prst="rect">
            <a:avLst/>
          </a:prstGeom>
        </p:spPr>
      </p:pic>
    </p:spTree>
    <p:extLst>
      <p:ext uri="{BB962C8B-B14F-4D97-AF65-F5344CB8AC3E}">
        <p14:creationId xmlns:p14="http://schemas.microsoft.com/office/powerpoint/2010/main" val="37926610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 Images (left) and Text (righ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1A5359-A038-4F6B-AFDE-26E938AE9506}"/>
              </a:ext>
            </a:extLst>
          </p:cNvPr>
          <p:cNvSpPr>
            <a:spLocks noGrp="1"/>
          </p:cNvSpPr>
          <p:nvPr>
            <p:ph type="title" hasCustomPrompt="1"/>
          </p:nvPr>
        </p:nvSpPr>
        <p:spPr>
          <a:xfrm>
            <a:off x="551384" y="183600"/>
            <a:ext cx="11091600" cy="882000"/>
          </a:xfrm>
        </p:spPr>
        <p:txBody>
          <a:bodyPr lIns="0" rIns="0"/>
          <a:lstStyle>
            <a:lvl1pPr>
              <a:defRPr/>
            </a:lvl1pPr>
          </a:lstStyle>
          <a:p>
            <a:r>
              <a:rPr lang="en-US" noProof="0" dirty="0"/>
              <a:t>Edit master title</a:t>
            </a:r>
          </a:p>
        </p:txBody>
      </p:sp>
      <p:sp>
        <p:nvSpPr>
          <p:cNvPr id="4" name="Textplatzhalter 7">
            <a:extLst>
              <a:ext uri="{FF2B5EF4-FFF2-40B4-BE49-F238E27FC236}">
                <a16:creationId xmlns:a16="http://schemas.microsoft.com/office/drawing/2014/main" id="{6326198E-786A-47CB-9444-98700F5563CE}"/>
              </a:ext>
            </a:extLst>
          </p:cNvPr>
          <p:cNvSpPr>
            <a:spLocks noGrp="1"/>
          </p:cNvSpPr>
          <p:nvPr>
            <p:ph type="body" sz="quarter" idx="21" hasCustomPrompt="1"/>
          </p:nvPr>
        </p:nvSpPr>
        <p:spPr>
          <a:xfrm>
            <a:off x="3214800" y="1429200"/>
            <a:ext cx="8424000" cy="284400"/>
          </a:xfrm>
        </p:spPr>
        <p:txBody>
          <a:bodyPr lIns="0" tIns="0" rIns="0" bIns="0">
            <a:noAutofit/>
          </a:bodyPr>
          <a:lstStyle>
            <a:lvl1pPr marL="0" indent="0">
              <a:buFontTx/>
              <a:buNone/>
              <a:defRPr sz="1800" b="0" cap="none" baseline="0">
                <a:solidFill>
                  <a:schemeClr val="accent3"/>
                </a:solidFill>
              </a:defRPr>
            </a:lvl1pPr>
            <a:lvl2pPr marL="609570" indent="0">
              <a:buFontTx/>
              <a:buNone/>
              <a:defRPr/>
            </a:lvl2pPr>
            <a:lvl3pPr marL="1219139" indent="0">
              <a:buFontTx/>
              <a:buNone/>
              <a:defRPr/>
            </a:lvl3pPr>
            <a:lvl4pPr marL="1828709" indent="0">
              <a:buFontTx/>
              <a:buNone/>
              <a:defRPr/>
            </a:lvl4pPr>
            <a:lvl5pPr marL="2438278" indent="0">
              <a:buFontTx/>
              <a:buNone/>
              <a:defRPr/>
            </a:lvl5pPr>
          </a:lstStyle>
          <a:p>
            <a:pPr lvl="0"/>
            <a:r>
              <a:rPr lang="en-US" noProof="0" dirty="0"/>
              <a:t>Insert title here</a:t>
            </a:r>
          </a:p>
        </p:txBody>
      </p:sp>
      <p:sp>
        <p:nvSpPr>
          <p:cNvPr id="5" name="Bildplatzhalter 3">
            <a:extLst>
              <a:ext uri="{FF2B5EF4-FFF2-40B4-BE49-F238E27FC236}">
                <a16:creationId xmlns:a16="http://schemas.microsoft.com/office/drawing/2014/main" id="{44358E43-241A-4AC1-8FF3-F4A56CEF7671}"/>
              </a:ext>
            </a:extLst>
          </p:cNvPr>
          <p:cNvSpPr>
            <a:spLocks noGrp="1"/>
          </p:cNvSpPr>
          <p:nvPr>
            <p:ph type="pic" sz="quarter" idx="10" hasCustomPrompt="1"/>
          </p:nvPr>
        </p:nvSpPr>
        <p:spPr>
          <a:xfrm>
            <a:off x="550800" y="1414800"/>
            <a:ext cx="2400000" cy="1360800"/>
          </a:xfrm>
        </p:spPr>
        <p:txBody>
          <a:bodyPr lIns="0"/>
          <a:lstStyle>
            <a:lvl1pPr>
              <a:defRPr sz="1600"/>
            </a:lvl1pPr>
          </a:lstStyle>
          <a:p>
            <a:r>
              <a:rPr lang="en-US" noProof="0" dirty="0"/>
              <a:t>Click icon to add picture</a:t>
            </a:r>
          </a:p>
        </p:txBody>
      </p:sp>
      <p:sp>
        <p:nvSpPr>
          <p:cNvPr id="6" name="Bildplatzhalter 3">
            <a:extLst>
              <a:ext uri="{FF2B5EF4-FFF2-40B4-BE49-F238E27FC236}">
                <a16:creationId xmlns:a16="http://schemas.microsoft.com/office/drawing/2014/main" id="{2D679782-75FD-4D5C-A964-164B5488DBD1}"/>
              </a:ext>
            </a:extLst>
          </p:cNvPr>
          <p:cNvSpPr>
            <a:spLocks noGrp="1"/>
          </p:cNvSpPr>
          <p:nvPr>
            <p:ph type="pic" sz="quarter" idx="22" hasCustomPrompt="1"/>
          </p:nvPr>
        </p:nvSpPr>
        <p:spPr>
          <a:xfrm>
            <a:off x="550800" y="3072600"/>
            <a:ext cx="2400000" cy="1360800"/>
          </a:xfrm>
        </p:spPr>
        <p:txBody>
          <a:bodyPr lIns="0"/>
          <a:lstStyle>
            <a:lvl1pPr>
              <a:defRPr sz="1600"/>
            </a:lvl1pPr>
          </a:lstStyle>
          <a:p>
            <a:r>
              <a:rPr lang="en-US" noProof="0" dirty="0"/>
              <a:t>Click icon to add picture</a:t>
            </a:r>
          </a:p>
        </p:txBody>
      </p:sp>
      <p:sp>
        <p:nvSpPr>
          <p:cNvPr id="7" name="Bildplatzhalter 3">
            <a:extLst>
              <a:ext uri="{FF2B5EF4-FFF2-40B4-BE49-F238E27FC236}">
                <a16:creationId xmlns:a16="http://schemas.microsoft.com/office/drawing/2014/main" id="{FE014052-EAF1-4B22-BFDA-FD43B3433444}"/>
              </a:ext>
            </a:extLst>
          </p:cNvPr>
          <p:cNvSpPr>
            <a:spLocks noGrp="1"/>
          </p:cNvSpPr>
          <p:nvPr>
            <p:ph type="pic" sz="quarter" idx="23" hasCustomPrompt="1"/>
          </p:nvPr>
        </p:nvSpPr>
        <p:spPr>
          <a:xfrm>
            <a:off x="550800" y="4730400"/>
            <a:ext cx="2400000" cy="1360800"/>
          </a:xfrm>
        </p:spPr>
        <p:txBody>
          <a:bodyPr lIns="0"/>
          <a:lstStyle>
            <a:lvl1pPr>
              <a:defRPr sz="1600"/>
            </a:lvl1pPr>
          </a:lstStyle>
          <a:p>
            <a:r>
              <a:rPr lang="en-US" noProof="0" dirty="0"/>
              <a:t>Click icon to add picture</a:t>
            </a:r>
          </a:p>
        </p:txBody>
      </p:sp>
      <p:sp>
        <p:nvSpPr>
          <p:cNvPr id="8" name="Inhaltsplatzhalter 3">
            <a:extLst>
              <a:ext uri="{FF2B5EF4-FFF2-40B4-BE49-F238E27FC236}">
                <a16:creationId xmlns:a16="http://schemas.microsoft.com/office/drawing/2014/main" id="{676B8ED6-F813-4543-ADD2-DF6136503024}"/>
              </a:ext>
            </a:extLst>
          </p:cNvPr>
          <p:cNvSpPr>
            <a:spLocks noGrp="1"/>
          </p:cNvSpPr>
          <p:nvPr>
            <p:ph sz="half" idx="1" hasCustomPrompt="1"/>
          </p:nvPr>
        </p:nvSpPr>
        <p:spPr>
          <a:xfrm>
            <a:off x="3214799" y="1864800"/>
            <a:ext cx="8424000" cy="4226400"/>
          </a:xfrm>
        </p:spPr>
        <p:txBody>
          <a:bodyPr lIns="0">
            <a:noAutofit/>
          </a:bodyPr>
          <a:lstStyle>
            <a:lvl1pPr marL="230400" marR="0" indent="-230400" algn="l" defTabSz="1219170" rtl="0" eaLnBrk="1" fontAlgn="auto" latinLnBrk="0" hangingPunct="1">
              <a:lnSpc>
                <a:spcPct val="100000"/>
              </a:lnSpc>
              <a:spcBef>
                <a:spcPts val="0"/>
              </a:spcBef>
              <a:spcAft>
                <a:spcPts val="800"/>
              </a:spcAft>
              <a:buClr>
                <a:schemeClr val="tx1"/>
              </a:buClr>
              <a:buSzTx/>
              <a:buFont typeface="Wingdings" panose="05000000000000000000" pitchFamily="2" charset="2"/>
              <a:buChar char="§"/>
              <a:tabLst/>
              <a:defRPr sz="1600" baseline="0">
                <a:solidFill>
                  <a:schemeClr val="tx1"/>
                </a:solidFill>
              </a:defRPr>
            </a:lvl1pPr>
            <a:lvl2pPr marL="468000" indent="-284400" algn="l" defTabSz="1219170" rtl="0" eaLnBrk="1" latinLnBrk="0" hangingPunct="1">
              <a:spcBef>
                <a:spcPts val="0"/>
              </a:spcBef>
              <a:spcAft>
                <a:spcPts val="800"/>
              </a:spcAft>
              <a:buClr>
                <a:schemeClr val="tx1"/>
              </a:buClr>
              <a:buFont typeface="Symbol" panose="05050102010706020507" pitchFamily="18" charset="2"/>
              <a:buChar char="-"/>
              <a:defRPr sz="1600">
                <a:solidFill>
                  <a:schemeClr val="tx1"/>
                </a:solidFill>
              </a:defRPr>
            </a:lvl2pPr>
            <a:lvl3pPr marL="655200" indent="-284400" algn="l" defTabSz="1219170" rtl="0" eaLnBrk="1" latinLnBrk="0" hangingPunct="1">
              <a:spcBef>
                <a:spcPts val="0"/>
              </a:spcBef>
              <a:spcAft>
                <a:spcPts val="800"/>
              </a:spcAft>
              <a:buClr>
                <a:schemeClr val="tx1"/>
              </a:buClr>
              <a:buFont typeface="Symbol" panose="05050102010706020507" pitchFamily="18" charset="2"/>
              <a:buChar char="-"/>
              <a:tabLst/>
              <a:defRPr sz="1400">
                <a:solidFill>
                  <a:schemeClr val="tx1"/>
                </a:solidFill>
              </a:defRPr>
            </a:lvl3pPr>
            <a:lvl4pPr marL="712800" indent="-172800" algn="l" defTabSz="1219170" rtl="0" eaLnBrk="1" latinLnBrk="0" hangingPunct="1">
              <a:spcBef>
                <a:spcPts val="0"/>
              </a:spcBef>
              <a:spcAft>
                <a:spcPts val="800"/>
              </a:spcAft>
              <a:buClr>
                <a:schemeClr val="tx1"/>
              </a:buClr>
              <a:buFont typeface="Symbol" panose="05050102010706020507" pitchFamily="18" charset="2"/>
              <a:buChar char="-"/>
              <a:tabLst/>
              <a:defRPr sz="1200">
                <a:solidFill>
                  <a:schemeClr val="tx1"/>
                </a:solidFill>
              </a:defRPr>
            </a:lvl4pPr>
            <a:lvl5pPr marL="885600" indent="-172800" algn="l" defTabSz="1219170" rtl="0" eaLnBrk="1" latinLnBrk="0" hangingPunct="1">
              <a:spcBef>
                <a:spcPts val="0"/>
              </a:spcBef>
              <a:spcAft>
                <a:spcPts val="800"/>
              </a:spcAft>
              <a:buClr>
                <a:schemeClr val="tx1"/>
              </a:buClr>
              <a:buFont typeface="Symbol" panose="05050102010706020507" pitchFamily="18" charset="2"/>
              <a:buChar char="-"/>
              <a:tabLst/>
              <a:defRPr sz="1200">
                <a:solidFill>
                  <a:schemeClr val="tx1"/>
                </a:solidFill>
              </a:defRPr>
            </a:lvl5pPr>
            <a:lvl6pPr marL="1076325" indent="-179388">
              <a:spcBef>
                <a:spcPts val="0"/>
              </a:spcBef>
              <a:spcAft>
                <a:spcPts val="600"/>
              </a:spcAft>
              <a:buClr>
                <a:srgbClr val="999999"/>
              </a:buClr>
              <a:buFont typeface="Arial" panose="020B0604020202020204" pitchFamily="34" charset="0"/>
              <a:buChar char="•"/>
              <a:defRPr sz="1200">
                <a:latin typeface="Verdana" panose="020B0604030504040204" pitchFamily="34" charset="0"/>
                <a:ea typeface="Verdana" panose="020B0604030504040204" pitchFamily="34" charset="0"/>
              </a:defRPr>
            </a:lvl6pPr>
            <a:lvl7pPr marL="1255713" indent="-179388">
              <a:spcBef>
                <a:spcPts val="0"/>
              </a:spcBef>
              <a:spcAft>
                <a:spcPts val="600"/>
              </a:spcAft>
              <a:buClr>
                <a:srgbClr val="999999"/>
              </a:buClr>
              <a:defRPr sz="1200">
                <a:latin typeface="Verdana" panose="020B0604030504040204" pitchFamily="34" charset="0"/>
                <a:ea typeface="Verdana" panose="020B0604030504040204" pitchFamily="34" charset="0"/>
              </a:defRPr>
            </a:lvl7pPr>
            <a:lvl8pPr marL="1435100" indent="-179388">
              <a:spcBef>
                <a:spcPts val="0"/>
              </a:spcBef>
              <a:spcAft>
                <a:spcPts val="600"/>
              </a:spcAft>
              <a:buClr>
                <a:srgbClr val="999999"/>
              </a:buClr>
              <a:buFont typeface="Arial" panose="020B0604020202020204" pitchFamily="34" charset="0"/>
              <a:buChar char="•"/>
              <a:defRPr sz="1200">
                <a:latin typeface="Verdana" panose="020B0604030504040204" pitchFamily="34" charset="0"/>
                <a:ea typeface="Verdana" panose="020B0604030504040204" pitchFamily="34" charset="0"/>
              </a:defRPr>
            </a:lvl8pPr>
            <a:lvl9pPr>
              <a:defRPr sz="1800"/>
            </a:lvl9pPr>
          </a:lstStyle>
          <a:p>
            <a:pPr lvl="0"/>
            <a:r>
              <a:rPr lang="en-US" noProof="0" dirty="0"/>
              <a:t>Edit text master format</a:t>
            </a:r>
            <a:br>
              <a:rPr lang="en-US" noProof="0" dirty="0"/>
            </a:br>
            <a:r>
              <a:rPr lang="en-US" noProof="0" dirty="0"/>
              <a:t>It’s allowed to use font sizes from 14pt to 18 pt – depending on the amount/characters of text. It’s not allowed to enlarge the text box – the text always has to fit in the text box. It’s only allowed to use the defined template colors.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pic>
        <p:nvPicPr>
          <p:cNvPr id="9" name="Grafik 8" descr="Ein Bild, das Stern, Raum, Nacht, Licht enthält.&#10;&#10;Automatisch generierte Beschreibung">
            <a:extLst>
              <a:ext uri="{FF2B5EF4-FFF2-40B4-BE49-F238E27FC236}">
                <a16:creationId xmlns:a16="http://schemas.microsoft.com/office/drawing/2014/main" id="{F59CDFB0-0B6E-6A7C-0E6C-41A93AB6E1C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684" t="47900" r="59336" b="51433"/>
          <a:stretch/>
        </p:blipFill>
        <p:spPr>
          <a:xfrm>
            <a:off x="557295" y="1124744"/>
            <a:ext cx="2304257" cy="45719"/>
          </a:xfrm>
          <a:prstGeom prst="rect">
            <a:avLst/>
          </a:prstGeom>
        </p:spPr>
      </p:pic>
    </p:spTree>
    <p:extLst>
      <p:ext uri="{BB962C8B-B14F-4D97-AF65-F5344CB8AC3E}">
        <p14:creationId xmlns:p14="http://schemas.microsoft.com/office/powerpoint/2010/main" val="831878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4_Title_ AVL Compan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4" name="Rechteck 9">
            <a:extLst>
              <a:ext uri="{FF2B5EF4-FFF2-40B4-BE49-F238E27FC236}">
                <a16:creationId xmlns:a16="http://schemas.microsoft.com/office/drawing/2014/main" id="{92751360-6AA2-5A4D-AD82-CC750FB739DB}"/>
              </a:ext>
            </a:extLst>
          </p:cNvPr>
          <p:cNvSpPr/>
          <p:nvPr userDrawn="1"/>
        </p:nvSpPr>
        <p:spPr>
          <a:xfrm>
            <a:off x="10571659" y="6777384"/>
            <a:ext cx="767838"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xt_SecurityLevel">
            <a:extLst>
              <a:ext uri="{FF2B5EF4-FFF2-40B4-BE49-F238E27FC236}">
                <a16:creationId xmlns:a16="http://schemas.microsoft.com/office/drawing/2014/main" id="{A21F77F4-53E2-CF45-BB0F-37AD656A5317}"/>
              </a:ext>
            </a:extLst>
          </p:cNvPr>
          <p:cNvSpPr txBox="1">
            <a:spLocks/>
          </p:cNvSpPr>
          <p:nvPr userDrawn="1"/>
        </p:nvSpPr>
        <p:spPr>
          <a:xfrm>
            <a:off x="10571659" y="6486200"/>
            <a:ext cx="512961" cy="153888"/>
          </a:xfrm>
          <a:prstGeom prst="rect">
            <a:avLst/>
          </a:prstGeom>
        </p:spPr>
        <p:txBody>
          <a:bodyPr vert="horz" wrap="none" lIns="0" tIns="0" rIns="0" bIns="0" rtlCol="0" anchor="ctr">
            <a:sp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bg1"/>
                </a:solidFill>
                <a:latin typeface="+mn-lt"/>
              </a:rPr>
              <a:t>Internal</a:t>
            </a:r>
            <a:endParaRPr lang="en-US" sz="1000" dirty="0">
              <a:solidFill>
                <a:schemeClr val="bg1"/>
              </a:solidFill>
              <a:latin typeface="+mn-lt"/>
            </a:endParaRPr>
          </a:p>
        </p:txBody>
      </p:sp>
      <p:sp>
        <p:nvSpPr>
          <p:cNvPr id="12" name="txt_Companyname">
            <a:extLst>
              <a:ext uri="{FF2B5EF4-FFF2-40B4-BE49-F238E27FC236}">
                <a16:creationId xmlns:a16="http://schemas.microsoft.com/office/drawing/2014/main" id="{4520C221-FC15-D849-9DF8-0E90427594FE}"/>
              </a:ext>
            </a:extLst>
          </p:cNvPr>
          <p:cNvSpPr txBox="1">
            <a:spLocks/>
          </p:cNvSpPr>
          <p:nvPr userDrawn="1"/>
        </p:nvSpPr>
        <p:spPr>
          <a:xfrm>
            <a:off x="720000" y="6486200"/>
            <a:ext cx="5771874" cy="153888"/>
          </a:xfrm>
          <a:prstGeom prst="rect">
            <a:avLst/>
          </a:prstGeom>
        </p:spPr>
        <p:txBody>
          <a:bodyPr vert="horz" wrap="square" lIns="0" tIns="0" rIns="0" bIns="0" rtlCol="0" anchor="ctr">
            <a:sp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000" dirty="0">
              <a:solidFill>
                <a:schemeClr val="bg1"/>
              </a:solidFill>
              <a:latin typeface="+mn-lt"/>
            </a:endParaRPr>
          </a:p>
        </p:txBody>
      </p:sp>
      <p:sp>
        <p:nvSpPr>
          <p:cNvPr id="9" name="txt_Autor1">
            <a:extLst>
              <a:ext uri="{FF2B5EF4-FFF2-40B4-BE49-F238E27FC236}">
                <a16:creationId xmlns:a16="http://schemas.microsoft.com/office/drawing/2014/main" id="{78EF5F37-8FC0-48A2-AE0B-955A8493C5A5}"/>
              </a:ext>
            </a:extLst>
          </p:cNvPr>
          <p:cNvSpPr txBox="1"/>
          <p:nvPr userDrawn="1"/>
        </p:nvSpPr>
        <p:spPr>
          <a:xfrm>
            <a:off x="720000" y="5295878"/>
            <a:ext cx="6840000" cy="215444"/>
          </a:xfrm>
          <a:prstGeom prst="rect">
            <a:avLst/>
          </a:prstGeom>
          <a:noFill/>
          <a:ln>
            <a:noFill/>
          </a:ln>
        </p:spPr>
        <p:txBody>
          <a:bodyPr wrap="square" lIns="0" tIns="0" rIns="0" bIns="0" rtlCol="0" anchor="ctr" anchorCtr="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800"/>
              </a:spcAft>
              <a:buClrTx/>
              <a:buSzTx/>
              <a:buFont typeface="Wingdings" panose="05000000000000000000" pitchFamily="2" charset="2"/>
              <a:buNone/>
              <a:tabLst/>
              <a:defRPr/>
            </a:pPr>
            <a:endParaRPr lang="en-US" sz="1400" b="0" kern="1200" baseline="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2" name="Untertitel 2">
            <a:extLst>
              <a:ext uri="{FF2B5EF4-FFF2-40B4-BE49-F238E27FC236}">
                <a16:creationId xmlns:a16="http://schemas.microsoft.com/office/drawing/2014/main" id="{8A07C198-1062-DC4A-A59C-556047ADA531}"/>
              </a:ext>
            </a:extLst>
          </p:cNvPr>
          <p:cNvSpPr>
            <a:spLocks noGrp="1"/>
          </p:cNvSpPr>
          <p:nvPr>
            <p:ph type="subTitle" idx="1" hasCustomPrompt="1"/>
          </p:nvPr>
        </p:nvSpPr>
        <p:spPr>
          <a:xfrm>
            <a:off x="720000" y="4020425"/>
            <a:ext cx="6840000" cy="307777"/>
          </a:xfrm>
          <a:noFill/>
          <a:ln>
            <a:noFill/>
          </a:ln>
          <a:effectLst/>
        </p:spPr>
        <p:txBody>
          <a:bodyPr wrap="square" lIns="0" tIns="0" rIns="0" bIns="0" anchor="t" anchorCtr="0">
            <a:spAutoFit/>
          </a:bodyPr>
          <a:lstStyle>
            <a:lvl1pPr marL="0" marR="0" indent="0" algn="l" defTabSz="1219170" rtl="0" eaLnBrk="1" fontAlgn="auto" latinLnBrk="0" hangingPunct="1">
              <a:lnSpc>
                <a:spcPct val="100000"/>
              </a:lnSpc>
              <a:spcBef>
                <a:spcPts val="0"/>
              </a:spcBef>
              <a:spcAft>
                <a:spcPts val="800"/>
              </a:spcAft>
              <a:buClrTx/>
              <a:buSzTx/>
              <a:buFont typeface="Wingdings" panose="05000000000000000000" pitchFamily="2" charset="2"/>
              <a:buNone/>
              <a:tabLst/>
              <a:defRPr sz="2000" cap="none" baseline="0">
                <a:ln>
                  <a:noFill/>
                </a:ln>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pPr marL="0" marR="0" lvl="0" indent="0" algn="l" defTabSz="1219170" rtl="0" eaLnBrk="1" fontAlgn="auto" latinLnBrk="0" hangingPunct="1">
              <a:lnSpc>
                <a:spcPct val="100000"/>
              </a:lnSpc>
              <a:spcBef>
                <a:spcPts val="0"/>
              </a:spcBef>
              <a:spcAft>
                <a:spcPts val="800"/>
              </a:spcAft>
              <a:buClrTx/>
              <a:buSzTx/>
              <a:buFont typeface="Wingdings" panose="05000000000000000000" pitchFamily="2" charset="2"/>
              <a:buNone/>
              <a:tabLst/>
              <a:defRPr/>
            </a:pPr>
            <a:r>
              <a:rPr lang="en-US" noProof="0" dirty="0"/>
              <a:t>Presentation Subline Lorem Ipsum</a:t>
            </a:r>
          </a:p>
        </p:txBody>
      </p:sp>
      <p:sp>
        <p:nvSpPr>
          <p:cNvPr id="21" name="Titel 1">
            <a:extLst>
              <a:ext uri="{FF2B5EF4-FFF2-40B4-BE49-F238E27FC236}">
                <a16:creationId xmlns:a16="http://schemas.microsoft.com/office/drawing/2014/main" id="{FE5B658E-8431-C648-8E22-0189E03E43A8}"/>
              </a:ext>
            </a:extLst>
          </p:cNvPr>
          <p:cNvSpPr>
            <a:spLocks noGrp="1"/>
          </p:cNvSpPr>
          <p:nvPr>
            <p:ph type="ctrTitle" hasCustomPrompt="1"/>
          </p:nvPr>
        </p:nvSpPr>
        <p:spPr>
          <a:xfrm>
            <a:off x="720000" y="2492896"/>
            <a:ext cx="6840000" cy="1402692"/>
          </a:xfrm>
          <a:prstGeom prst="rect">
            <a:avLst/>
          </a:prstGeom>
          <a:noFill/>
          <a:ln>
            <a:noFill/>
          </a:ln>
        </p:spPr>
        <p:txBody>
          <a:bodyPr wrap="square" lIns="0" tIns="0" rIns="0" bIns="0" anchor="b" anchorCtr="0">
            <a:noAutofit/>
          </a:bodyPr>
          <a:lstStyle>
            <a:lvl1pPr algn="l">
              <a:lnSpc>
                <a:spcPct val="110000"/>
              </a:lnSpc>
              <a:defRPr sz="4200" b="0"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noProof="0" dirty="0"/>
              <a:t>Document</a:t>
            </a:r>
            <a:br>
              <a:rPr lang="en-US" noProof="0" dirty="0"/>
            </a:br>
            <a:r>
              <a:rPr lang="en-US" noProof="0" dirty="0"/>
              <a:t>Title</a:t>
            </a:r>
          </a:p>
        </p:txBody>
      </p:sp>
      <p:pic>
        <p:nvPicPr>
          <p:cNvPr id="13" name="Picture 9">
            <a:extLst>
              <a:ext uri="{FF2B5EF4-FFF2-40B4-BE49-F238E27FC236}">
                <a16:creationId xmlns:a16="http://schemas.microsoft.com/office/drawing/2014/main" id="{2BFE1F22-0A00-4322-B6A4-30D78CCA178D}"/>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91000"/>
                    </a14:imgEffect>
                  </a14:imgLayer>
                </a14:imgProps>
              </a:ext>
              <a:ext uri="{28A0092B-C50C-407E-A947-70E740481C1C}">
                <a14:useLocalDpi xmlns:a14="http://schemas.microsoft.com/office/drawing/2010/main"/>
              </a:ext>
            </a:extLst>
          </a:blip>
          <a:stretch>
            <a:fillRect/>
          </a:stretch>
        </p:blipFill>
        <p:spPr>
          <a:xfrm>
            <a:off x="720000" y="720000"/>
            <a:ext cx="1440000" cy="627430"/>
          </a:xfrm>
          <a:prstGeom prst="rect">
            <a:avLst/>
          </a:prstGeom>
        </p:spPr>
      </p:pic>
    </p:spTree>
    <p:extLst>
      <p:ext uri="{BB962C8B-B14F-4D97-AF65-F5344CB8AC3E}">
        <p14:creationId xmlns:p14="http://schemas.microsoft.com/office/powerpoint/2010/main" val="10329521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D394C9-930B-4EEB-82E7-75A3F1530293}"/>
              </a:ext>
            </a:extLst>
          </p:cNvPr>
          <p:cNvSpPr>
            <a:spLocks noGrp="1"/>
          </p:cNvSpPr>
          <p:nvPr>
            <p:ph type="title" hasCustomPrompt="1"/>
          </p:nvPr>
        </p:nvSpPr>
        <p:spPr>
          <a:xfrm>
            <a:off x="551384" y="183600"/>
            <a:ext cx="11091600" cy="882000"/>
          </a:xfrm>
        </p:spPr>
        <p:txBody>
          <a:bodyPr lIns="0" rIns="0"/>
          <a:lstStyle>
            <a:lvl1pPr>
              <a:defRPr/>
            </a:lvl1pPr>
          </a:lstStyle>
          <a:p>
            <a:r>
              <a:rPr lang="en-US" noProof="0" dirty="0"/>
              <a:t>Edit master title</a:t>
            </a:r>
          </a:p>
        </p:txBody>
      </p:sp>
      <p:sp>
        <p:nvSpPr>
          <p:cNvPr id="4" name="Textplatzhalter 7">
            <a:extLst>
              <a:ext uri="{FF2B5EF4-FFF2-40B4-BE49-F238E27FC236}">
                <a16:creationId xmlns:a16="http://schemas.microsoft.com/office/drawing/2014/main" id="{B2FE43DF-B11E-4A7B-88C7-D101B85B3C1D}"/>
              </a:ext>
            </a:extLst>
          </p:cNvPr>
          <p:cNvSpPr>
            <a:spLocks noGrp="1"/>
          </p:cNvSpPr>
          <p:nvPr>
            <p:ph type="body" sz="quarter" idx="21" hasCustomPrompt="1"/>
          </p:nvPr>
        </p:nvSpPr>
        <p:spPr>
          <a:xfrm>
            <a:off x="550800" y="1429200"/>
            <a:ext cx="11091600" cy="284400"/>
          </a:xfrm>
        </p:spPr>
        <p:txBody>
          <a:bodyPr wrap="none" lIns="0" tIns="0" rIns="0" bIns="0">
            <a:noAutofit/>
          </a:bodyPr>
          <a:lstStyle>
            <a:lvl1pPr marL="0" indent="0">
              <a:buFontTx/>
              <a:buNone/>
              <a:defRPr sz="1800" b="0" cap="none" baseline="0">
                <a:solidFill>
                  <a:schemeClr val="accent5"/>
                </a:solidFill>
              </a:defRPr>
            </a:lvl1pPr>
            <a:lvl2pPr marL="609570" indent="0">
              <a:buFontTx/>
              <a:buNone/>
              <a:defRPr/>
            </a:lvl2pPr>
            <a:lvl3pPr marL="1219139" indent="0">
              <a:buFontTx/>
              <a:buNone/>
              <a:defRPr/>
            </a:lvl3pPr>
            <a:lvl4pPr marL="1828709" indent="0">
              <a:buFontTx/>
              <a:buNone/>
              <a:defRPr/>
            </a:lvl4pPr>
            <a:lvl5pPr marL="2438278" indent="0">
              <a:buFontTx/>
              <a:buNone/>
              <a:defRPr/>
            </a:lvl5pPr>
          </a:lstStyle>
          <a:p>
            <a:pPr lvl="0"/>
            <a:r>
              <a:rPr lang="en-US" noProof="0" dirty="0"/>
              <a:t>Insert title here</a:t>
            </a:r>
          </a:p>
        </p:txBody>
      </p:sp>
      <p:sp>
        <p:nvSpPr>
          <p:cNvPr id="5" name="Inhaltsplatzhalter 2">
            <a:extLst>
              <a:ext uri="{FF2B5EF4-FFF2-40B4-BE49-F238E27FC236}">
                <a16:creationId xmlns:a16="http://schemas.microsoft.com/office/drawing/2014/main" id="{27A4A85F-C471-47A8-8025-A346A59041D1}"/>
              </a:ext>
            </a:extLst>
          </p:cNvPr>
          <p:cNvSpPr>
            <a:spLocks noGrp="1"/>
          </p:cNvSpPr>
          <p:nvPr>
            <p:ph sz="half" idx="22" hasCustomPrompt="1"/>
          </p:nvPr>
        </p:nvSpPr>
        <p:spPr>
          <a:xfrm>
            <a:off x="550800" y="1864800"/>
            <a:ext cx="11091600" cy="4226400"/>
          </a:xfrm>
        </p:spPr>
        <p:txBody>
          <a:bodyPr vert="horz" lIns="0" tIns="0" rIns="0" bIns="0" rtlCol="0">
            <a:noAutofit/>
          </a:bodyPr>
          <a:lstStyle>
            <a:lvl1pPr marL="230400" marR="0" indent="-230400" algn="l" defTabSz="1219170" rtl="0" eaLnBrk="1" fontAlgn="auto" latinLnBrk="0" hangingPunct="1">
              <a:lnSpc>
                <a:spcPct val="100000"/>
              </a:lnSpc>
              <a:spcBef>
                <a:spcPts val="0"/>
              </a:spcBef>
              <a:spcAft>
                <a:spcPts val="800"/>
              </a:spcAft>
              <a:buClr>
                <a:schemeClr val="tx1"/>
              </a:buClr>
              <a:buSzTx/>
              <a:buFont typeface="Wingdings" panose="05000000000000000000" pitchFamily="2" charset="2"/>
              <a:buChar char="§"/>
              <a:tabLst/>
              <a:defRPr lang="en-US" sz="1600" noProof="0"/>
            </a:lvl1pPr>
            <a:lvl2pPr marL="468000" indent="-284400" algn="l" defTabSz="1219170" rtl="0" eaLnBrk="1" latinLnBrk="0" hangingPunct="1">
              <a:spcBef>
                <a:spcPts val="0"/>
              </a:spcBef>
              <a:spcAft>
                <a:spcPts val="800"/>
              </a:spcAft>
              <a:buClr>
                <a:schemeClr val="tx1"/>
              </a:buClr>
              <a:buFont typeface="Symbol" panose="05050102010706020507" pitchFamily="18" charset="2"/>
              <a:buChar char="-"/>
              <a:defRPr lang="en-US" sz="1600" noProof="0" dirty="0"/>
            </a:lvl2pPr>
            <a:lvl3pPr marL="655200" indent="-284400" algn="l" defTabSz="1219170" rtl="0" eaLnBrk="1" latinLnBrk="0" hangingPunct="1">
              <a:spcBef>
                <a:spcPts val="0"/>
              </a:spcBef>
              <a:spcAft>
                <a:spcPts val="800"/>
              </a:spcAft>
              <a:buClr>
                <a:schemeClr val="tx1"/>
              </a:buClr>
              <a:buFont typeface="Symbol" panose="05050102010706020507" pitchFamily="18" charset="2"/>
              <a:buChar char="-"/>
              <a:tabLst/>
              <a:defRPr lang="en-US" sz="1400" noProof="0" dirty="0"/>
            </a:lvl3pPr>
            <a:lvl4pPr marL="712800" indent="-172800" algn="l" defTabSz="1219170" rtl="0" eaLnBrk="1" latinLnBrk="0" hangingPunct="1">
              <a:spcBef>
                <a:spcPts val="0"/>
              </a:spcBef>
              <a:spcAft>
                <a:spcPts val="800"/>
              </a:spcAft>
              <a:buClr>
                <a:schemeClr val="tx1"/>
              </a:buClr>
              <a:buFont typeface="Symbol" panose="05050102010706020507" pitchFamily="18" charset="2"/>
              <a:buChar char="-"/>
              <a:tabLst/>
              <a:defRPr lang="en-US" sz="1200" noProof="0" dirty="0"/>
            </a:lvl4pPr>
            <a:lvl5pPr marL="885600" indent="-172800" algn="l" defTabSz="1219170" rtl="0" eaLnBrk="1" latinLnBrk="0" hangingPunct="1">
              <a:spcBef>
                <a:spcPts val="0"/>
              </a:spcBef>
              <a:spcAft>
                <a:spcPts val="800"/>
              </a:spcAft>
              <a:buClr>
                <a:schemeClr val="tx1"/>
              </a:buClr>
              <a:buFont typeface="Symbol" panose="05050102010706020507" pitchFamily="18" charset="2"/>
              <a:buChar char="-"/>
              <a:tabLst/>
              <a:defRPr lang="en-US" sz="1200" noProof="0" dirty="0"/>
            </a:lvl5pPr>
            <a:lvl6pPr>
              <a:buFont typeface="Arial" panose="020B0604020202020204" pitchFamily="34" charset="0"/>
              <a:buChar char="•"/>
              <a:defRPr lang="en-US" sz="1200" noProof="0" dirty="0">
                <a:latin typeface="Verdana" panose="020B0604030504040204" pitchFamily="34" charset="0"/>
                <a:ea typeface="Verdana" panose="020B0604030504040204" pitchFamily="34" charset="0"/>
              </a:defRPr>
            </a:lvl6pPr>
            <a:lvl7pPr>
              <a:buFont typeface="Arial" panose="020B0604020202020204" pitchFamily="34" charset="0"/>
              <a:buChar char="•"/>
              <a:defRPr lang="en-US" sz="1200" noProof="0" dirty="0">
                <a:latin typeface="Verdana" panose="020B0604030504040204" pitchFamily="34" charset="0"/>
                <a:ea typeface="Verdana" panose="020B0604030504040204" pitchFamily="34" charset="0"/>
              </a:defRPr>
            </a:lvl7pPr>
            <a:lvl8pPr>
              <a:buFont typeface="Arial" panose="020B0604020202020204" pitchFamily="34" charset="0"/>
              <a:buChar char="•"/>
              <a:defRPr lang="en-US" sz="1200" noProof="0" dirty="0">
                <a:latin typeface="Verdana" panose="020B0604030504040204" pitchFamily="34" charset="0"/>
                <a:ea typeface="Verdana" panose="020B0604030504040204" pitchFamily="34" charset="0"/>
              </a:defRPr>
            </a:lvl8pPr>
          </a:lstStyle>
          <a:p>
            <a:pPr lvl="0"/>
            <a:r>
              <a:rPr lang="en-US" noProof="0" dirty="0"/>
              <a:t>Edit text master format</a:t>
            </a:r>
            <a:br>
              <a:rPr lang="en-US" noProof="0" dirty="0"/>
            </a:br>
            <a:r>
              <a:rPr lang="en-US" noProof="0" dirty="0"/>
              <a:t>It’s allowed to use font sizes from 14pt to 18 pt – depending on the amount/characters of text. It’s not allowed to enlarge the text box – the text always has to fit in the text box. It’s only allowed to use the defined template colors.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pic>
        <p:nvPicPr>
          <p:cNvPr id="6" name="Grafik 5" descr="Ein Bild, das Stern, Raum, Nacht, Licht enthält.&#10;&#10;Automatisch generierte Beschreibung">
            <a:extLst>
              <a:ext uri="{FF2B5EF4-FFF2-40B4-BE49-F238E27FC236}">
                <a16:creationId xmlns:a16="http://schemas.microsoft.com/office/drawing/2014/main" id="{2B64342C-F6EA-9AD7-D3EA-5A7EF77100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684" t="47900" r="59336" b="51433"/>
          <a:stretch/>
        </p:blipFill>
        <p:spPr>
          <a:xfrm>
            <a:off x="557295" y="1124744"/>
            <a:ext cx="2304257" cy="45719"/>
          </a:xfrm>
          <a:prstGeom prst="rect">
            <a:avLst/>
          </a:prstGeom>
        </p:spPr>
      </p:pic>
    </p:spTree>
    <p:extLst>
      <p:ext uri="{BB962C8B-B14F-4D97-AF65-F5344CB8AC3E}">
        <p14:creationId xmlns:p14="http://schemas.microsoft.com/office/powerpoint/2010/main" val="30794836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only with customer log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ADB90B-5FCE-48DA-8CEF-4E2DC6DD2646}"/>
              </a:ext>
            </a:extLst>
          </p:cNvPr>
          <p:cNvSpPr>
            <a:spLocks noGrp="1"/>
          </p:cNvSpPr>
          <p:nvPr>
            <p:ph type="title" hasCustomPrompt="1"/>
          </p:nvPr>
        </p:nvSpPr>
        <p:spPr>
          <a:xfrm>
            <a:off x="551384" y="183600"/>
            <a:ext cx="8496000" cy="882000"/>
          </a:xfrm>
        </p:spPr>
        <p:txBody>
          <a:bodyPr lIns="0" rIns="0"/>
          <a:lstStyle>
            <a:lvl1pPr>
              <a:defRPr/>
            </a:lvl1pPr>
          </a:lstStyle>
          <a:p>
            <a:r>
              <a:rPr lang="en-US" noProof="0" dirty="0"/>
              <a:t>Edit master title</a:t>
            </a:r>
          </a:p>
        </p:txBody>
      </p:sp>
      <p:sp>
        <p:nvSpPr>
          <p:cNvPr id="4" name="Textplatzhalter 7">
            <a:extLst>
              <a:ext uri="{FF2B5EF4-FFF2-40B4-BE49-F238E27FC236}">
                <a16:creationId xmlns:a16="http://schemas.microsoft.com/office/drawing/2014/main" id="{5B3308BC-29CA-464F-ACF3-40E7A291A1A0}"/>
              </a:ext>
            </a:extLst>
          </p:cNvPr>
          <p:cNvSpPr>
            <a:spLocks noGrp="1"/>
          </p:cNvSpPr>
          <p:nvPr>
            <p:ph type="body" sz="quarter" idx="21" hasCustomPrompt="1"/>
          </p:nvPr>
        </p:nvSpPr>
        <p:spPr>
          <a:xfrm>
            <a:off x="550800" y="1429200"/>
            <a:ext cx="11091600" cy="284400"/>
          </a:xfrm>
        </p:spPr>
        <p:txBody>
          <a:bodyPr lIns="0" tIns="0" rIns="0" bIns="0">
            <a:noAutofit/>
          </a:bodyPr>
          <a:lstStyle>
            <a:lvl1pPr marL="0" indent="0">
              <a:buFontTx/>
              <a:buNone/>
              <a:defRPr sz="1800" b="0" cap="none" baseline="0">
                <a:solidFill>
                  <a:schemeClr val="accent5"/>
                </a:solidFill>
              </a:defRPr>
            </a:lvl1pPr>
            <a:lvl2pPr marL="609570" indent="0">
              <a:buFontTx/>
              <a:buNone/>
              <a:defRPr/>
            </a:lvl2pPr>
            <a:lvl3pPr marL="1219139" indent="0">
              <a:buFontTx/>
              <a:buNone/>
              <a:defRPr/>
            </a:lvl3pPr>
            <a:lvl4pPr marL="1828709" indent="0">
              <a:buFontTx/>
              <a:buNone/>
              <a:defRPr/>
            </a:lvl4pPr>
            <a:lvl5pPr marL="2438278" indent="0">
              <a:buFontTx/>
              <a:buNone/>
              <a:defRPr/>
            </a:lvl5pPr>
          </a:lstStyle>
          <a:p>
            <a:pPr lvl="0"/>
            <a:r>
              <a:rPr lang="en-US" noProof="0" dirty="0"/>
              <a:t>Insert title here</a:t>
            </a:r>
          </a:p>
        </p:txBody>
      </p:sp>
      <p:sp>
        <p:nvSpPr>
          <p:cNvPr id="5" name="Bildplatzhalter 5">
            <a:extLst>
              <a:ext uri="{FF2B5EF4-FFF2-40B4-BE49-F238E27FC236}">
                <a16:creationId xmlns:a16="http://schemas.microsoft.com/office/drawing/2014/main" id="{EF472B63-2EEF-4917-BDE4-C62AD6381618}"/>
              </a:ext>
            </a:extLst>
          </p:cNvPr>
          <p:cNvSpPr>
            <a:spLocks noGrp="1"/>
          </p:cNvSpPr>
          <p:nvPr>
            <p:ph type="pic" sz="quarter" idx="22" hasCustomPrompt="1"/>
          </p:nvPr>
        </p:nvSpPr>
        <p:spPr>
          <a:xfrm>
            <a:off x="9245600" y="182880"/>
            <a:ext cx="2394000" cy="882000"/>
          </a:xfrm>
        </p:spPr>
        <p:txBody>
          <a:bodyPr vert="horz" lIns="0" tIns="0" rIns="0" bIns="0" rtlCol="0">
            <a:normAutofit/>
          </a:bodyPr>
          <a:lstStyle>
            <a:lvl1pPr>
              <a:defRPr lang="de-AT" sz="1467" dirty="0"/>
            </a:lvl1pPr>
          </a:lstStyle>
          <a:p>
            <a:pPr lvl="0"/>
            <a:r>
              <a:rPr lang="en-US" noProof="0" dirty="0"/>
              <a:t>Click icon to add picture</a:t>
            </a:r>
          </a:p>
        </p:txBody>
      </p:sp>
      <p:sp>
        <p:nvSpPr>
          <p:cNvPr id="6" name="Inhaltsplatzhalter 2">
            <a:extLst>
              <a:ext uri="{FF2B5EF4-FFF2-40B4-BE49-F238E27FC236}">
                <a16:creationId xmlns:a16="http://schemas.microsoft.com/office/drawing/2014/main" id="{D52B3735-0172-4ECB-93ED-8E1339CB92AE}"/>
              </a:ext>
            </a:extLst>
          </p:cNvPr>
          <p:cNvSpPr>
            <a:spLocks noGrp="1"/>
          </p:cNvSpPr>
          <p:nvPr>
            <p:ph sz="half" idx="23" hasCustomPrompt="1"/>
          </p:nvPr>
        </p:nvSpPr>
        <p:spPr>
          <a:xfrm>
            <a:off x="550800" y="1864800"/>
            <a:ext cx="11091600" cy="4226400"/>
          </a:xfrm>
        </p:spPr>
        <p:txBody>
          <a:bodyPr lIns="0" rIns="0">
            <a:noAutofit/>
          </a:bodyPr>
          <a:lstStyle>
            <a:lvl1pPr marL="230400" marR="0" indent="-230400" algn="l" defTabSz="1219170" rtl="0" eaLnBrk="1" fontAlgn="auto" latinLnBrk="0" hangingPunct="1">
              <a:lnSpc>
                <a:spcPct val="100000"/>
              </a:lnSpc>
              <a:spcBef>
                <a:spcPts val="0"/>
              </a:spcBef>
              <a:spcAft>
                <a:spcPts val="800"/>
              </a:spcAft>
              <a:buClr>
                <a:schemeClr val="tx1"/>
              </a:buClr>
              <a:buSzTx/>
              <a:buFont typeface="Wingdings" panose="05000000000000000000" pitchFamily="2" charset="2"/>
              <a:buChar char="§"/>
              <a:tabLst/>
              <a:defRPr sz="1600" baseline="0">
                <a:solidFill>
                  <a:schemeClr val="tx1"/>
                </a:solidFill>
              </a:defRPr>
            </a:lvl1pPr>
            <a:lvl2pPr marL="468000" indent="-284400" algn="l" defTabSz="1219170" rtl="0" eaLnBrk="1" latinLnBrk="0" hangingPunct="1">
              <a:spcBef>
                <a:spcPts val="0"/>
              </a:spcBef>
              <a:spcAft>
                <a:spcPts val="800"/>
              </a:spcAft>
              <a:buClr>
                <a:schemeClr val="tx1"/>
              </a:buClr>
              <a:buFont typeface="Symbol" panose="05050102010706020507" pitchFamily="18" charset="2"/>
              <a:buChar char="-"/>
              <a:defRPr sz="1600">
                <a:solidFill>
                  <a:schemeClr val="tx1"/>
                </a:solidFill>
              </a:defRPr>
            </a:lvl2pPr>
            <a:lvl3pPr marL="655200" indent="-284400" algn="l" defTabSz="1219170" rtl="0" eaLnBrk="1" latinLnBrk="0" hangingPunct="1">
              <a:spcBef>
                <a:spcPts val="0"/>
              </a:spcBef>
              <a:spcAft>
                <a:spcPts val="800"/>
              </a:spcAft>
              <a:buClr>
                <a:schemeClr val="tx1"/>
              </a:buClr>
              <a:buFont typeface="Symbol" panose="05050102010706020507" pitchFamily="18" charset="2"/>
              <a:buChar char="-"/>
              <a:tabLst/>
              <a:defRPr sz="1400">
                <a:solidFill>
                  <a:schemeClr val="tx1"/>
                </a:solidFill>
              </a:defRPr>
            </a:lvl3pPr>
            <a:lvl4pPr marL="712800" indent="-172800" algn="l" defTabSz="1219170" rtl="0" eaLnBrk="1" latinLnBrk="0" hangingPunct="1">
              <a:spcBef>
                <a:spcPts val="0"/>
              </a:spcBef>
              <a:spcAft>
                <a:spcPts val="800"/>
              </a:spcAft>
              <a:buClr>
                <a:schemeClr val="tx1"/>
              </a:buClr>
              <a:buFont typeface="Symbol" panose="05050102010706020507" pitchFamily="18" charset="2"/>
              <a:buChar char="-"/>
              <a:tabLst/>
              <a:defRPr sz="1200">
                <a:solidFill>
                  <a:schemeClr val="tx1"/>
                </a:solidFill>
              </a:defRPr>
            </a:lvl4pPr>
            <a:lvl5pPr marL="885600" indent="-172800" algn="l" defTabSz="1219170" rtl="0" eaLnBrk="1" latinLnBrk="0" hangingPunct="1">
              <a:spcBef>
                <a:spcPts val="0"/>
              </a:spcBef>
              <a:spcAft>
                <a:spcPts val="800"/>
              </a:spcAft>
              <a:buClr>
                <a:schemeClr val="tx1"/>
              </a:buClr>
              <a:buFont typeface="Symbol" panose="05050102010706020507" pitchFamily="18" charset="2"/>
              <a:buChar char="-"/>
              <a:tabLst/>
              <a:defRPr sz="1200">
                <a:solidFill>
                  <a:schemeClr val="tx1"/>
                </a:solidFill>
              </a:defRPr>
            </a:lvl5pPr>
            <a:lvl6pPr marL="1076325" indent="-179388">
              <a:spcBef>
                <a:spcPts val="0"/>
              </a:spcBef>
              <a:spcAft>
                <a:spcPts val="600"/>
              </a:spcAft>
              <a:buClr>
                <a:srgbClr val="999999"/>
              </a:buClr>
              <a:buFont typeface="Arial" panose="020B0604020202020204" pitchFamily="34" charset="0"/>
              <a:buChar char="•"/>
              <a:defRPr sz="1200">
                <a:latin typeface="Verdana" panose="020B0604030504040204" pitchFamily="34" charset="0"/>
                <a:ea typeface="Verdana" panose="020B0604030504040204" pitchFamily="34" charset="0"/>
              </a:defRPr>
            </a:lvl6pPr>
            <a:lvl7pPr marL="1255713" indent="-179388">
              <a:spcBef>
                <a:spcPts val="0"/>
              </a:spcBef>
              <a:spcAft>
                <a:spcPts val="600"/>
              </a:spcAft>
              <a:buClr>
                <a:srgbClr val="999999"/>
              </a:buClr>
              <a:defRPr sz="1200">
                <a:latin typeface="Verdana" panose="020B0604030504040204" pitchFamily="34" charset="0"/>
                <a:ea typeface="Verdana" panose="020B0604030504040204" pitchFamily="34" charset="0"/>
              </a:defRPr>
            </a:lvl7pPr>
            <a:lvl8pPr marL="1435100" indent="-179388">
              <a:spcBef>
                <a:spcPts val="0"/>
              </a:spcBef>
              <a:spcAft>
                <a:spcPts val="600"/>
              </a:spcAft>
              <a:buClr>
                <a:srgbClr val="999999"/>
              </a:buClr>
              <a:buFont typeface="Arial" panose="020B0604020202020204" pitchFamily="34" charset="0"/>
              <a:buChar char="•"/>
              <a:defRPr sz="1200">
                <a:latin typeface="Verdana" panose="020B0604030504040204" pitchFamily="34" charset="0"/>
                <a:ea typeface="Verdana" panose="020B0604030504040204" pitchFamily="34" charset="0"/>
              </a:defRPr>
            </a:lvl8pPr>
            <a:lvl9pPr>
              <a:defRPr sz="1800"/>
            </a:lvl9pPr>
          </a:lstStyle>
          <a:p>
            <a:pPr lvl="0"/>
            <a:r>
              <a:rPr lang="en-US" noProof="0" dirty="0"/>
              <a:t>Edit text master format</a:t>
            </a:r>
            <a:br>
              <a:rPr lang="en-US" noProof="0" dirty="0"/>
            </a:br>
            <a:r>
              <a:rPr lang="en-US" noProof="0" dirty="0"/>
              <a:t>It’s allowed to use font sizes from 14pt to 18 pt – depending on the amount/characters of text. It’s not allowed to enlarge the text box – the text always has to fit in the text box. It’s only allowed to use the defined template colors.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pic>
        <p:nvPicPr>
          <p:cNvPr id="7" name="Grafik 6" descr="Ein Bild, das Stern, Raum, Nacht, Licht enthält.&#10;&#10;Automatisch generierte Beschreibung">
            <a:extLst>
              <a:ext uri="{FF2B5EF4-FFF2-40B4-BE49-F238E27FC236}">
                <a16:creationId xmlns:a16="http://schemas.microsoft.com/office/drawing/2014/main" id="{C46D47BA-286B-A894-A03E-27DA595F5F4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684" t="47900" r="59336" b="51433"/>
          <a:stretch/>
        </p:blipFill>
        <p:spPr>
          <a:xfrm>
            <a:off x="557295" y="1124744"/>
            <a:ext cx="2304257" cy="45719"/>
          </a:xfrm>
          <a:prstGeom prst="rect">
            <a:avLst/>
          </a:prstGeom>
        </p:spPr>
      </p:pic>
    </p:spTree>
    <p:extLst>
      <p:ext uri="{BB962C8B-B14F-4D97-AF65-F5344CB8AC3E}">
        <p14:creationId xmlns:p14="http://schemas.microsoft.com/office/powerpoint/2010/main" val="5325672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iagram">
    <p:bg>
      <p:bgPr>
        <a:solidFill>
          <a:schemeClr val="bg1"/>
        </a:solidFill>
        <a:effectLst/>
      </p:bgPr>
    </p:bg>
    <p:spTree>
      <p:nvGrpSpPr>
        <p:cNvPr id="1" name=""/>
        <p:cNvGrpSpPr/>
        <p:nvPr/>
      </p:nvGrpSpPr>
      <p:grpSpPr>
        <a:xfrm>
          <a:off x="0" y="0"/>
          <a:ext cx="0" cy="0"/>
          <a:chOff x="0" y="0"/>
          <a:chExt cx="0" cy="0"/>
        </a:xfrm>
      </p:grpSpPr>
      <p:sp>
        <p:nvSpPr>
          <p:cNvPr id="7" name="Diagrammplatzhalter 3">
            <a:extLst>
              <a:ext uri="{FF2B5EF4-FFF2-40B4-BE49-F238E27FC236}">
                <a16:creationId xmlns:a16="http://schemas.microsoft.com/office/drawing/2014/main" id="{3FA87F43-238B-4550-BEFF-A91E85C0485F}"/>
              </a:ext>
            </a:extLst>
          </p:cNvPr>
          <p:cNvSpPr>
            <a:spLocks noGrp="1"/>
          </p:cNvSpPr>
          <p:nvPr>
            <p:ph type="chart" sz="quarter" idx="10" hasCustomPrompt="1"/>
          </p:nvPr>
        </p:nvSpPr>
        <p:spPr>
          <a:xfrm>
            <a:off x="550862" y="1414800"/>
            <a:ext cx="8346320" cy="4676400"/>
          </a:xfrm>
          <a:prstGeom prst="rect">
            <a:avLst/>
          </a:prstGeom>
        </p:spPr>
        <p:txBody>
          <a:bodyPr lIns="0"/>
          <a:lstStyle>
            <a:lvl1pPr>
              <a:defRPr sz="1600">
                <a:latin typeface="Verdana" panose="020B0604030504040204" pitchFamily="34" charset="0"/>
                <a:ea typeface="Verdana" panose="020B0604030504040204" pitchFamily="34" charset="0"/>
                <a:cs typeface="Verdana" panose="020B0604030504040204" pitchFamily="34" charset="0"/>
              </a:defRPr>
            </a:lvl1pPr>
          </a:lstStyle>
          <a:p>
            <a:r>
              <a:rPr lang="en-US" noProof="0" dirty="0"/>
              <a:t>Click icon to add chart</a:t>
            </a:r>
          </a:p>
        </p:txBody>
      </p:sp>
      <p:sp>
        <p:nvSpPr>
          <p:cNvPr id="2" name="Titel 1">
            <a:extLst>
              <a:ext uri="{FF2B5EF4-FFF2-40B4-BE49-F238E27FC236}">
                <a16:creationId xmlns:a16="http://schemas.microsoft.com/office/drawing/2014/main" id="{F63B3F83-92BE-4D95-BFFA-78ECB843703E}"/>
              </a:ext>
            </a:extLst>
          </p:cNvPr>
          <p:cNvSpPr>
            <a:spLocks noGrp="1"/>
          </p:cNvSpPr>
          <p:nvPr>
            <p:ph type="title" hasCustomPrompt="1"/>
          </p:nvPr>
        </p:nvSpPr>
        <p:spPr>
          <a:xfrm>
            <a:off x="551384" y="183600"/>
            <a:ext cx="11091600" cy="882000"/>
          </a:xfrm>
        </p:spPr>
        <p:txBody>
          <a:bodyPr/>
          <a:lstStyle>
            <a:lvl1pPr>
              <a:defRPr/>
            </a:lvl1pPr>
          </a:lstStyle>
          <a:p>
            <a:r>
              <a:rPr lang="en-US" dirty="0"/>
              <a:t>Edit master title</a:t>
            </a:r>
          </a:p>
        </p:txBody>
      </p:sp>
      <p:pic>
        <p:nvPicPr>
          <p:cNvPr id="3" name="Grafik 2" descr="Ein Bild, das Stern, Raum, Nacht, Licht enthält.&#10;&#10;Automatisch generierte Beschreibung">
            <a:extLst>
              <a:ext uri="{FF2B5EF4-FFF2-40B4-BE49-F238E27FC236}">
                <a16:creationId xmlns:a16="http://schemas.microsoft.com/office/drawing/2014/main" id="{15F9A13F-0DBD-BBE1-6E31-BE94BEE5AE5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684" t="47900" r="59336" b="51433"/>
          <a:stretch/>
        </p:blipFill>
        <p:spPr>
          <a:xfrm>
            <a:off x="557295" y="1124744"/>
            <a:ext cx="2304257" cy="45719"/>
          </a:xfrm>
          <a:prstGeom prst="rect">
            <a:avLst/>
          </a:prstGeom>
        </p:spPr>
      </p:pic>
    </p:spTree>
    <p:extLst>
      <p:ext uri="{BB962C8B-B14F-4D97-AF65-F5344CB8AC3E}">
        <p14:creationId xmlns:p14="http://schemas.microsoft.com/office/powerpoint/2010/main" val="267291361"/>
      </p:ext>
    </p:extLst>
  </p:cSld>
  <p:clrMapOvr>
    <a:masterClrMapping/>
  </p:clrMapOvr>
  <p:extLst>
    <p:ext uri="{DCECCB84-F9BA-43D5-87BE-67443E8EF086}">
      <p15:sldGuideLst xmlns:p15="http://schemas.microsoft.com/office/powerpoint/2012/main">
        <p15:guide id="1" orient="horz" pos="890" userDrawn="1">
          <p15:clr>
            <a:srgbClr val="FBAE40"/>
          </p15:clr>
        </p15:guide>
        <p15:guide id="2" pos="347"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Graphic and Text (right)">
    <p:bg>
      <p:bgPr>
        <a:solidFill>
          <a:schemeClr val="bg1"/>
        </a:solidFill>
        <a:effectLst/>
      </p:bgPr>
    </p:bg>
    <p:spTree>
      <p:nvGrpSpPr>
        <p:cNvPr id="1" name=""/>
        <p:cNvGrpSpPr/>
        <p:nvPr/>
      </p:nvGrpSpPr>
      <p:grpSpPr>
        <a:xfrm>
          <a:off x="0" y="0"/>
          <a:ext cx="0" cy="0"/>
          <a:chOff x="0" y="0"/>
          <a:chExt cx="0" cy="0"/>
        </a:xfrm>
      </p:grpSpPr>
      <p:sp>
        <p:nvSpPr>
          <p:cNvPr id="9" name="Textplatzhalter 25">
            <a:extLst>
              <a:ext uri="{FF2B5EF4-FFF2-40B4-BE49-F238E27FC236}">
                <a16:creationId xmlns:a16="http://schemas.microsoft.com/office/drawing/2014/main" id="{E62D8050-47BC-426C-985A-6F4BE6AAD249}"/>
              </a:ext>
            </a:extLst>
          </p:cNvPr>
          <p:cNvSpPr>
            <a:spLocks noGrp="1"/>
          </p:cNvSpPr>
          <p:nvPr>
            <p:ph type="body" sz="quarter" idx="17" hasCustomPrompt="1"/>
          </p:nvPr>
        </p:nvSpPr>
        <p:spPr>
          <a:xfrm>
            <a:off x="9120335" y="1414800"/>
            <a:ext cx="2520801" cy="4676400"/>
          </a:xfrm>
          <a:prstGeom prst="rect">
            <a:avLst/>
          </a:prstGeom>
        </p:spPr>
        <p:txBody>
          <a:bodyPr lIns="0" tIns="0" rIns="0" bIns="0">
            <a:noAutofit/>
          </a:bodyPr>
          <a:lstStyle>
            <a:lvl1pPr marL="0" indent="0">
              <a:buFontTx/>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09570" indent="0">
              <a:buFontTx/>
              <a:buNone/>
              <a:defRPr/>
            </a:lvl2pPr>
            <a:lvl3pPr marL="1219139" indent="0">
              <a:buFontTx/>
              <a:buNone/>
              <a:defRPr/>
            </a:lvl3pPr>
            <a:lvl4pPr marL="1828709" indent="0">
              <a:buFontTx/>
              <a:buNone/>
              <a:defRPr/>
            </a:lvl4pPr>
            <a:lvl5pPr marL="2438278" indent="0">
              <a:buFontTx/>
              <a:buNone/>
              <a:defRPr/>
            </a:lvl5pPr>
          </a:lstStyle>
          <a:p>
            <a:pPr lvl="0"/>
            <a:r>
              <a:rPr lang="en-US" noProof="0" dirty="0"/>
              <a:t>Insert text here</a:t>
            </a:r>
          </a:p>
        </p:txBody>
      </p:sp>
      <p:sp>
        <p:nvSpPr>
          <p:cNvPr id="8" name="SmartArt-Platzhalter 3">
            <a:extLst>
              <a:ext uri="{FF2B5EF4-FFF2-40B4-BE49-F238E27FC236}">
                <a16:creationId xmlns:a16="http://schemas.microsoft.com/office/drawing/2014/main" id="{900ABE97-84EA-4750-A2CE-5CE354057487}"/>
              </a:ext>
            </a:extLst>
          </p:cNvPr>
          <p:cNvSpPr>
            <a:spLocks noGrp="1"/>
          </p:cNvSpPr>
          <p:nvPr>
            <p:ph type="dgm" sz="quarter" idx="10" hasCustomPrompt="1"/>
          </p:nvPr>
        </p:nvSpPr>
        <p:spPr>
          <a:xfrm>
            <a:off x="550862" y="1414800"/>
            <a:ext cx="8344800" cy="4676400"/>
          </a:xfrm>
          <a:prstGeom prst="rect">
            <a:avLst/>
          </a:prstGeom>
        </p:spPr>
        <p:txBody>
          <a:bodyPr lIns="0"/>
          <a:lstStyle>
            <a:lvl1pPr>
              <a:defRPr sz="1600">
                <a:latin typeface="Verdana" panose="020B0604030504040204" pitchFamily="34" charset="0"/>
                <a:ea typeface="Verdana" panose="020B0604030504040204" pitchFamily="34" charset="0"/>
                <a:cs typeface="Verdana" panose="020B0604030504040204" pitchFamily="34" charset="0"/>
              </a:defRPr>
            </a:lvl1pPr>
          </a:lstStyle>
          <a:p>
            <a:r>
              <a:rPr lang="en-US" noProof="0" dirty="0"/>
              <a:t>Click icon to add SmartArt graphic</a:t>
            </a:r>
          </a:p>
        </p:txBody>
      </p:sp>
      <p:sp>
        <p:nvSpPr>
          <p:cNvPr id="2" name="Titel 1">
            <a:extLst>
              <a:ext uri="{FF2B5EF4-FFF2-40B4-BE49-F238E27FC236}">
                <a16:creationId xmlns:a16="http://schemas.microsoft.com/office/drawing/2014/main" id="{E2743FF1-F92A-4EB7-BC82-7EBBE63A3783}"/>
              </a:ext>
            </a:extLst>
          </p:cNvPr>
          <p:cNvSpPr>
            <a:spLocks noGrp="1"/>
          </p:cNvSpPr>
          <p:nvPr>
            <p:ph type="title" hasCustomPrompt="1"/>
          </p:nvPr>
        </p:nvSpPr>
        <p:spPr>
          <a:xfrm>
            <a:off x="551384" y="183600"/>
            <a:ext cx="11091600" cy="882000"/>
          </a:xfrm>
        </p:spPr>
        <p:txBody>
          <a:bodyPr/>
          <a:lstStyle>
            <a:lvl1pPr>
              <a:defRPr/>
            </a:lvl1pPr>
          </a:lstStyle>
          <a:p>
            <a:r>
              <a:rPr lang="en-US" dirty="0"/>
              <a:t>Edit master title</a:t>
            </a:r>
          </a:p>
        </p:txBody>
      </p:sp>
      <p:pic>
        <p:nvPicPr>
          <p:cNvPr id="3" name="Grafik 2" descr="Ein Bild, das Stern, Raum, Nacht, Licht enthält.&#10;&#10;Automatisch generierte Beschreibung">
            <a:extLst>
              <a:ext uri="{FF2B5EF4-FFF2-40B4-BE49-F238E27FC236}">
                <a16:creationId xmlns:a16="http://schemas.microsoft.com/office/drawing/2014/main" id="{F46F52FB-DDC3-AC1F-52B1-DD02566F8B0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684" t="47900" r="59336" b="51433"/>
          <a:stretch/>
        </p:blipFill>
        <p:spPr>
          <a:xfrm>
            <a:off x="557295" y="1124744"/>
            <a:ext cx="2304257" cy="45719"/>
          </a:xfrm>
          <a:prstGeom prst="rect">
            <a:avLst/>
          </a:prstGeom>
        </p:spPr>
      </p:pic>
    </p:spTree>
    <p:extLst>
      <p:ext uri="{BB962C8B-B14F-4D97-AF65-F5344CB8AC3E}">
        <p14:creationId xmlns:p14="http://schemas.microsoft.com/office/powerpoint/2010/main" val="2567097574"/>
      </p:ext>
    </p:extLst>
  </p:cSld>
  <p:clrMapOvr>
    <a:masterClrMapping/>
  </p:clrMapOvr>
  <p:extLst>
    <p:ext uri="{DCECCB84-F9BA-43D5-87BE-67443E8EF086}">
      <p15:sldGuideLst xmlns:p15="http://schemas.microsoft.com/office/powerpoint/2012/main">
        <p15:guide id="1" orient="horz" pos="890" userDrawn="1">
          <p15:clr>
            <a:srgbClr val="FBAE40"/>
          </p15:clr>
        </p15:guide>
        <p15:guide id="2" pos="347"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Graphic only">
    <p:bg>
      <p:bgPr>
        <a:solidFill>
          <a:schemeClr val="bg1"/>
        </a:solidFill>
        <a:effectLst/>
      </p:bgPr>
    </p:bg>
    <p:spTree>
      <p:nvGrpSpPr>
        <p:cNvPr id="1" name=""/>
        <p:cNvGrpSpPr/>
        <p:nvPr/>
      </p:nvGrpSpPr>
      <p:grpSpPr>
        <a:xfrm>
          <a:off x="0" y="0"/>
          <a:ext cx="0" cy="0"/>
          <a:chOff x="0" y="0"/>
          <a:chExt cx="0" cy="0"/>
        </a:xfrm>
      </p:grpSpPr>
      <p:sp>
        <p:nvSpPr>
          <p:cNvPr id="7" name="SmartArt-Platzhalter 3">
            <a:extLst>
              <a:ext uri="{FF2B5EF4-FFF2-40B4-BE49-F238E27FC236}">
                <a16:creationId xmlns:a16="http://schemas.microsoft.com/office/drawing/2014/main" id="{FCC07CAF-F569-4F60-851A-70A76A70B7E1}"/>
              </a:ext>
            </a:extLst>
          </p:cNvPr>
          <p:cNvSpPr>
            <a:spLocks noGrp="1"/>
          </p:cNvSpPr>
          <p:nvPr>
            <p:ph type="dgm" sz="quarter" idx="10" hasCustomPrompt="1"/>
          </p:nvPr>
        </p:nvSpPr>
        <p:spPr>
          <a:xfrm>
            <a:off x="550862" y="1414800"/>
            <a:ext cx="11090274" cy="4676400"/>
          </a:xfrm>
          <a:prstGeom prst="rect">
            <a:avLst/>
          </a:prstGeom>
        </p:spPr>
        <p:txBody>
          <a:bodyPr lIns="0">
            <a:noAutofit/>
          </a:bodyPr>
          <a:lstStyle>
            <a:lvl1pPr>
              <a:defRPr sz="1600">
                <a:latin typeface="Verdana" panose="020B0604030504040204" pitchFamily="34" charset="0"/>
                <a:ea typeface="Verdana" panose="020B0604030504040204" pitchFamily="34" charset="0"/>
                <a:cs typeface="Verdana" panose="020B0604030504040204" pitchFamily="34" charset="0"/>
              </a:defRPr>
            </a:lvl1pPr>
          </a:lstStyle>
          <a:p>
            <a:r>
              <a:rPr lang="en-US" noProof="0" dirty="0"/>
              <a:t>Click icon to add SmartArt graphic</a:t>
            </a:r>
          </a:p>
        </p:txBody>
      </p:sp>
      <p:sp>
        <p:nvSpPr>
          <p:cNvPr id="2" name="Titel 1">
            <a:extLst>
              <a:ext uri="{FF2B5EF4-FFF2-40B4-BE49-F238E27FC236}">
                <a16:creationId xmlns:a16="http://schemas.microsoft.com/office/drawing/2014/main" id="{57FA30BF-06A2-4E34-88BE-8C23808311C1}"/>
              </a:ext>
            </a:extLst>
          </p:cNvPr>
          <p:cNvSpPr>
            <a:spLocks noGrp="1"/>
          </p:cNvSpPr>
          <p:nvPr>
            <p:ph type="title" hasCustomPrompt="1"/>
          </p:nvPr>
        </p:nvSpPr>
        <p:spPr>
          <a:xfrm>
            <a:off x="551384" y="183600"/>
            <a:ext cx="11091600" cy="882000"/>
          </a:xfrm>
        </p:spPr>
        <p:txBody>
          <a:bodyPr/>
          <a:lstStyle>
            <a:lvl1pPr>
              <a:defRPr/>
            </a:lvl1pPr>
          </a:lstStyle>
          <a:p>
            <a:r>
              <a:rPr lang="en-US" dirty="0"/>
              <a:t>Edit master title</a:t>
            </a:r>
          </a:p>
        </p:txBody>
      </p:sp>
      <p:pic>
        <p:nvPicPr>
          <p:cNvPr id="3" name="Grafik 2" descr="Ein Bild, das Stern, Raum, Nacht, Licht enthält.&#10;&#10;Automatisch generierte Beschreibung">
            <a:extLst>
              <a:ext uri="{FF2B5EF4-FFF2-40B4-BE49-F238E27FC236}">
                <a16:creationId xmlns:a16="http://schemas.microsoft.com/office/drawing/2014/main" id="{EC8834BD-679E-506F-941C-402E5371FBF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684" t="47900" r="59336" b="51433"/>
          <a:stretch/>
        </p:blipFill>
        <p:spPr>
          <a:xfrm>
            <a:off x="557295" y="1124744"/>
            <a:ext cx="2304257" cy="45719"/>
          </a:xfrm>
          <a:prstGeom prst="rect">
            <a:avLst/>
          </a:prstGeom>
        </p:spPr>
      </p:pic>
    </p:spTree>
    <p:extLst>
      <p:ext uri="{BB962C8B-B14F-4D97-AF65-F5344CB8AC3E}">
        <p14:creationId xmlns:p14="http://schemas.microsoft.com/office/powerpoint/2010/main" val="750765928"/>
      </p:ext>
    </p:extLst>
  </p:cSld>
  <p:clrMapOvr>
    <a:masterClrMapping/>
  </p:clrMapOvr>
  <p:extLst>
    <p:ext uri="{DCECCB84-F9BA-43D5-87BE-67443E8EF086}">
      <p15:sldGuideLst xmlns:p15="http://schemas.microsoft.com/office/powerpoint/2012/main">
        <p15:guide id="1" orient="horz" pos="890" userDrawn="1">
          <p15:clr>
            <a:srgbClr val="FBAE40"/>
          </p15:clr>
        </p15:guide>
        <p15:guide id="2" pos="347"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bloc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A5E1CF-5F42-48E3-811E-72A0F44861B8}"/>
              </a:ext>
            </a:extLst>
          </p:cNvPr>
          <p:cNvSpPr>
            <a:spLocks noGrp="1"/>
          </p:cNvSpPr>
          <p:nvPr>
            <p:ph type="title" hasCustomPrompt="1"/>
          </p:nvPr>
        </p:nvSpPr>
        <p:spPr>
          <a:xfrm>
            <a:off x="551384" y="183600"/>
            <a:ext cx="11091600" cy="882000"/>
          </a:xfrm>
        </p:spPr>
        <p:txBody>
          <a:bodyPr lIns="0" rIns="0"/>
          <a:lstStyle>
            <a:lvl1pPr>
              <a:defRPr/>
            </a:lvl1pPr>
          </a:lstStyle>
          <a:p>
            <a:r>
              <a:rPr lang="en-US" noProof="0" dirty="0"/>
              <a:t>Edit master title</a:t>
            </a:r>
          </a:p>
        </p:txBody>
      </p:sp>
      <p:sp>
        <p:nvSpPr>
          <p:cNvPr id="18" name="Textplatzhalter 6">
            <a:extLst>
              <a:ext uri="{FF2B5EF4-FFF2-40B4-BE49-F238E27FC236}">
                <a16:creationId xmlns:a16="http://schemas.microsoft.com/office/drawing/2014/main" id="{466D5374-3998-421C-8D57-CB4A8BCBBCFA}"/>
              </a:ext>
            </a:extLst>
          </p:cNvPr>
          <p:cNvSpPr>
            <a:spLocks noGrp="1"/>
          </p:cNvSpPr>
          <p:nvPr>
            <p:ph type="body" sz="quarter" idx="21" hasCustomPrompt="1"/>
          </p:nvPr>
        </p:nvSpPr>
        <p:spPr>
          <a:xfrm>
            <a:off x="8233199" y="2336400"/>
            <a:ext cx="3409200" cy="3754800"/>
          </a:xfrm>
          <a:solidFill>
            <a:schemeClr val="bg1">
              <a:lumMod val="95000"/>
            </a:schemeClr>
          </a:solidFill>
        </p:spPr>
        <p:txBody>
          <a:bodyPr lIns="180000" tIns="180000" rIns="180000" bIns="180000">
            <a:noAutofit/>
          </a:bodyPr>
          <a:lstStyle>
            <a:lvl1pPr marL="0" indent="0">
              <a:lnSpc>
                <a:spcPct val="90000"/>
              </a:lnSpc>
              <a:spcBef>
                <a:spcPts val="1600"/>
              </a:spcBef>
              <a:spcAft>
                <a:spcPts val="800"/>
              </a:spcAft>
              <a:buFontTx/>
              <a:buNone/>
              <a:defRPr sz="1600">
                <a:solidFill>
                  <a:schemeClr val="tx1"/>
                </a:solidFill>
              </a:defRPr>
            </a:lvl1pPr>
            <a:lvl2pPr marL="609570" indent="0">
              <a:buFontTx/>
              <a:buNone/>
              <a:defRPr sz="1600"/>
            </a:lvl2pPr>
            <a:lvl3pPr marL="1219139" indent="0">
              <a:buFontTx/>
              <a:buNone/>
              <a:defRPr sz="1600"/>
            </a:lvl3pPr>
            <a:lvl4pPr marL="1828709" indent="0">
              <a:buFontTx/>
              <a:buNone/>
              <a:defRPr sz="1600"/>
            </a:lvl4pPr>
            <a:lvl5pPr marL="2438278" indent="0">
              <a:buFontTx/>
              <a:buNone/>
              <a:defRPr sz="1600"/>
            </a:lvl5pPr>
          </a:lstStyle>
          <a:p>
            <a:pPr lvl="0"/>
            <a:r>
              <a:rPr lang="en-US" noProof="0" dirty="0"/>
              <a:t>Insert text</a:t>
            </a:r>
          </a:p>
          <a:p>
            <a:pPr lvl="0"/>
            <a:endParaRPr lang="en-US" noProof="0" dirty="0"/>
          </a:p>
        </p:txBody>
      </p:sp>
      <p:sp>
        <p:nvSpPr>
          <p:cNvPr id="19" name="Textplatzhalter 6">
            <a:extLst>
              <a:ext uri="{FF2B5EF4-FFF2-40B4-BE49-F238E27FC236}">
                <a16:creationId xmlns:a16="http://schemas.microsoft.com/office/drawing/2014/main" id="{44790D49-4493-4E84-8A22-055866DB900C}"/>
              </a:ext>
            </a:extLst>
          </p:cNvPr>
          <p:cNvSpPr>
            <a:spLocks noGrp="1"/>
          </p:cNvSpPr>
          <p:nvPr>
            <p:ph type="body" sz="quarter" idx="19" hasCustomPrompt="1"/>
          </p:nvPr>
        </p:nvSpPr>
        <p:spPr>
          <a:xfrm>
            <a:off x="4392000" y="2336400"/>
            <a:ext cx="3408000" cy="3754800"/>
          </a:xfrm>
          <a:solidFill>
            <a:schemeClr val="bg1">
              <a:lumMod val="95000"/>
            </a:schemeClr>
          </a:solidFill>
        </p:spPr>
        <p:txBody>
          <a:bodyPr lIns="180000" tIns="180000" rIns="180000" bIns="180000">
            <a:noAutofit/>
          </a:bodyPr>
          <a:lstStyle>
            <a:lvl1pPr marL="0" indent="0">
              <a:lnSpc>
                <a:spcPct val="90000"/>
              </a:lnSpc>
              <a:spcBef>
                <a:spcPts val="1600"/>
              </a:spcBef>
              <a:spcAft>
                <a:spcPts val="800"/>
              </a:spcAft>
              <a:buFontTx/>
              <a:buNone/>
              <a:defRPr sz="1600">
                <a:solidFill>
                  <a:schemeClr val="tx1"/>
                </a:solidFill>
              </a:defRPr>
            </a:lvl1pPr>
            <a:lvl2pPr marL="609570" indent="0">
              <a:buFontTx/>
              <a:buNone/>
              <a:defRPr sz="1600"/>
            </a:lvl2pPr>
            <a:lvl3pPr marL="1219139" indent="0">
              <a:buFontTx/>
              <a:buNone/>
              <a:defRPr sz="1600"/>
            </a:lvl3pPr>
            <a:lvl4pPr marL="1828709" indent="0">
              <a:buFontTx/>
              <a:buNone/>
              <a:defRPr sz="1600"/>
            </a:lvl4pPr>
            <a:lvl5pPr marL="2438278" indent="0">
              <a:buFontTx/>
              <a:buNone/>
              <a:defRPr sz="1600"/>
            </a:lvl5pPr>
          </a:lstStyle>
          <a:p>
            <a:pPr lvl="0"/>
            <a:r>
              <a:rPr lang="en-US" noProof="0" dirty="0"/>
              <a:t>Insert text</a:t>
            </a:r>
          </a:p>
          <a:p>
            <a:pPr lvl="0"/>
            <a:endParaRPr lang="en-US" noProof="0" dirty="0"/>
          </a:p>
        </p:txBody>
      </p:sp>
      <p:sp>
        <p:nvSpPr>
          <p:cNvPr id="20" name="Textplatzhalter 6">
            <a:extLst>
              <a:ext uri="{FF2B5EF4-FFF2-40B4-BE49-F238E27FC236}">
                <a16:creationId xmlns:a16="http://schemas.microsoft.com/office/drawing/2014/main" id="{131C1DC4-B994-4244-872F-50BEC69FADCE}"/>
              </a:ext>
            </a:extLst>
          </p:cNvPr>
          <p:cNvSpPr>
            <a:spLocks noGrp="1"/>
          </p:cNvSpPr>
          <p:nvPr>
            <p:ph type="body" sz="quarter" idx="17" hasCustomPrompt="1"/>
          </p:nvPr>
        </p:nvSpPr>
        <p:spPr>
          <a:xfrm>
            <a:off x="550800" y="2336400"/>
            <a:ext cx="3407583" cy="3754800"/>
          </a:xfrm>
          <a:solidFill>
            <a:schemeClr val="bg1">
              <a:lumMod val="95000"/>
            </a:schemeClr>
          </a:solidFill>
        </p:spPr>
        <p:txBody>
          <a:bodyPr lIns="180000" tIns="180000" rIns="180000" bIns="180000">
            <a:noAutofit/>
          </a:bodyPr>
          <a:lstStyle>
            <a:lvl1pPr marL="0" indent="0">
              <a:lnSpc>
                <a:spcPct val="90000"/>
              </a:lnSpc>
              <a:spcBef>
                <a:spcPts val="1600"/>
              </a:spcBef>
              <a:spcAft>
                <a:spcPts val="800"/>
              </a:spcAft>
              <a:buFontTx/>
              <a:buNone/>
              <a:defRPr sz="1600">
                <a:solidFill>
                  <a:schemeClr val="tx1"/>
                </a:solidFill>
              </a:defRPr>
            </a:lvl1pPr>
            <a:lvl2pPr marL="609570" indent="0">
              <a:buFontTx/>
              <a:buNone/>
              <a:defRPr sz="1600"/>
            </a:lvl2pPr>
            <a:lvl3pPr marL="1219139" indent="0">
              <a:buFontTx/>
              <a:buNone/>
              <a:defRPr sz="1600"/>
            </a:lvl3pPr>
            <a:lvl4pPr marL="1828709" indent="0">
              <a:buFontTx/>
              <a:buNone/>
              <a:defRPr sz="1600"/>
            </a:lvl4pPr>
            <a:lvl5pPr marL="2438278" indent="0">
              <a:buFontTx/>
              <a:buNone/>
              <a:defRPr sz="1600"/>
            </a:lvl5pPr>
          </a:lstStyle>
          <a:p>
            <a:pPr lvl="0"/>
            <a:r>
              <a:rPr lang="en-US" noProof="0" dirty="0"/>
              <a:t>Insert text</a:t>
            </a:r>
          </a:p>
          <a:p>
            <a:pPr lvl="0"/>
            <a:endParaRPr lang="en-US" noProof="0" dirty="0"/>
          </a:p>
        </p:txBody>
      </p:sp>
      <p:sp>
        <p:nvSpPr>
          <p:cNvPr id="21" name="Textplatzhalter 4">
            <a:extLst>
              <a:ext uri="{FF2B5EF4-FFF2-40B4-BE49-F238E27FC236}">
                <a16:creationId xmlns:a16="http://schemas.microsoft.com/office/drawing/2014/main" id="{3A011296-E292-479F-8F4D-AD9FA4310E75}"/>
              </a:ext>
            </a:extLst>
          </p:cNvPr>
          <p:cNvSpPr>
            <a:spLocks noGrp="1"/>
          </p:cNvSpPr>
          <p:nvPr>
            <p:ph type="body" sz="quarter" idx="16" hasCustomPrompt="1"/>
          </p:nvPr>
        </p:nvSpPr>
        <p:spPr>
          <a:xfrm>
            <a:off x="550800" y="1414800"/>
            <a:ext cx="3409200" cy="925200"/>
          </a:xfrm>
          <a:solidFill>
            <a:schemeClr val="accent1"/>
          </a:solidFill>
        </p:spPr>
        <p:txBody>
          <a:bodyPr lIns="180000" tIns="72000" rIns="180000" bIns="72000" anchor="ctr" anchorCtr="0">
            <a:noAutofit/>
          </a:bodyPr>
          <a:lstStyle>
            <a:lvl1pPr marL="0" indent="0">
              <a:buFontTx/>
              <a:buNone/>
              <a:defRPr sz="1600" b="0" cap="none" baseline="0">
                <a:solidFill>
                  <a:schemeClr val="bg1"/>
                </a:solidFill>
              </a:defRPr>
            </a:lvl1pPr>
            <a:lvl2pPr>
              <a:buFont typeface="+mj-lt"/>
              <a:buAutoNum type="arabicPeriod"/>
              <a:defRPr sz="1600" b="1">
                <a:solidFill>
                  <a:schemeClr val="bg1"/>
                </a:solidFill>
              </a:defRPr>
            </a:lvl2pPr>
            <a:lvl3pPr>
              <a:buFont typeface="+mj-lt"/>
              <a:buAutoNum type="arabicPeriod"/>
              <a:defRPr sz="1600" b="1">
                <a:solidFill>
                  <a:schemeClr val="bg1"/>
                </a:solidFill>
              </a:defRPr>
            </a:lvl3pPr>
            <a:lvl4pPr>
              <a:buFont typeface="+mj-lt"/>
              <a:buAutoNum type="arabicPeriod"/>
              <a:defRPr sz="1600" b="1">
                <a:solidFill>
                  <a:schemeClr val="bg1"/>
                </a:solidFill>
              </a:defRPr>
            </a:lvl4pPr>
            <a:lvl5pPr>
              <a:buFont typeface="+mj-lt"/>
              <a:buAutoNum type="arabicPeriod"/>
              <a:defRPr sz="1600" b="1">
                <a:solidFill>
                  <a:schemeClr val="bg1"/>
                </a:solidFill>
              </a:defRPr>
            </a:lvl5pPr>
          </a:lstStyle>
          <a:p>
            <a:pPr lvl="0"/>
            <a:r>
              <a:rPr lang="en-US" noProof="0" dirty="0"/>
              <a:t>Edit headline</a:t>
            </a:r>
          </a:p>
        </p:txBody>
      </p:sp>
      <p:sp>
        <p:nvSpPr>
          <p:cNvPr id="22" name="Textplatzhalter 4">
            <a:extLst>
              <a:ext uri="{FF2B5EF4-FFF2-40B4-BE49-F238E27FC236}">
                <a16:creationId xmlns:a16="http://schemas.microsoft.com/office/drawing/2014/main" id="{23657D6C-AAD9-4A94-9FC3-B4976795CF9A}"/>
              </a:ext>
            </a:extLst>
          </p:cNvPr>
          <p:cNvSpPr>
            <a:spLocks noGrp="1"/>
          </p:cNvSpPr>
          <p:nvPr>
            <p:ph type="body" sz="quarter" idx="18" hasCustomPrompt="1"/>
          </p:nvPr>
        </p:nvSpPr>
        <p:spPr>
          <a:xfrm>
            <a:off x="4392000" y="1414800"/>
            <a:ext cx="3409200" cy="925200"/>
          </a:xfrm>
          <a:solidFill>
            <a:schemeClr val="accent2"/>
          </a:solidFill>
        </p:spPr>
        <p:txBody>
          <a:bodyPr lIns="180000" tIns="72000" rIns="180000" bIns="72000" anchor="ctr" anchorCtr="0">
            <a:noAutofit/>
          </a:bodyPr>
          <a:lstStyle>
            <a:lvl1pPr marL="0" indent="0">
              <a:buFontTx/>
              <a:buNone/>
              <a:defRPr sz="1600" b="0" cap="none" baseline="0">
                <a:solidFill>
                  <a:schemeClr val="bg1"/>
                </a:solidFill>
              </a:defRPr>
            </a:lvl1pPr>
            <a:lvl2pPr>
              <a:buFont typeface="+mj-lt"/>
              <a:buAutoNum type="arabicPeriod"/>
              <a:defRPr sz="1600" b="1">
                <a:solidFill>
                  <a:schemeClr val="bg1"/>
                </a:solidFill>
              </a:defRPr>
            </a:lvl2pPr>
            <a:lvl3pPr>
              <a:buFont typeface="+mj-lt"/>
              <a:buAutoNum type="arabicPeriod"/>
              <a:defRPr sz="1600" b="1">
                <a:solidFill>
                  <a:schemeClr val="bg1"/>
                </a:solidFill>
              </a:defRPr>
            </a:lvl3pPr>
            <a:lvl4pPr>
              <a:buFont typeface="+mj-lt"/>
              <a:buAutoNum type="arabicPeriod"/>
              <a:defRPr sz="1600" b="1">
                <a:solidFill>
                  <a:schemeClr val="bg1"/>
                </a:solidFill>
              </a:defRPr>
            </a:lvl4pPr>
            <a:lvl5pPr>
              <a:buFont typeface="+mj-lt"/>
              <a:buAutoNum type="arabicPeriod"/>
              <a:defRPr sz="1600" b="1">
                <a:solidFill>
                  <a:schemeClr val="bg1"/>
                </a:solidFill>
              </a:defRPr>
            </a:lvl5pPr>
          </a:lstStyle>
          <a:p>
            <a:pPr lvl="0"/>
            <a:r>
              <a:rPr lang="en-US" noProof="0" dirty="0"/>
              <a:t>Edit headline</a:t>
            </a:r>
          </a:p>
        </p:txBody>
      </p:sp>
      <p:sp>
        <p:nvSpPr>
          <p:cNvPr id="23" name="Textplatzhalter 4">
            <a:extLst>
              <a:ext uri="{FF2B5EF4-FFF2-40B4-BE49-F238E27FC236}">
                <a16:creationId xmlns:a16="http://schemas.microsoft.com/office/drawing/2014/main" id="{47148AD1-52C6-473E-915A-41326EAAC817}"/>
              </a:ext>
            </a:extLst>
          </p:cNvPr>
          <p:cNvSpPr>
            <a:spLocks noGrp="1"/>
          </p:cNvSpPr>
          <p:nvPr>
            <p:ph type="body" sz="quarter" idx="20" hasCustomPrompt="1"/>
          </p:nvPr>
        </p:nvSpPr>
        <p:spPr>
          <a:xfrm>
            <a:off x="8233199" y="1414800"/>
            <a:ext cx="3409200" cy="925200"/>
          </a:xfrm>
          <a:solidFill>
            <a:schemeClr val="accent3"/>
          </a:solidFill>
        </p:spPr>
        <p:txBody>
          <a:bodyPr lIns="180000" tIns="72000" rIns="180000" bIns="72000" anchor="ctr" anchorCtr="0">
            <a:noAutofit/>
          </a:bodyPr>
          <a:lstStyle>
            <a:lvl1pPr marL="0" indent="0">
              <a:buFontTx/>
              <a:buNone/>
              <a:defRPr sz="1600" b="0" cap="none" baseline="0">
                <a:solidFill>
                  <a:schemeClr val="bg1"/>
                </a:solidFill>
              </a:defRPr>
            </a:lvl1pPr>
            <a:lvl2pPr>
              <a:buFont typeface="+mj-lt"/>
              <a:buAutoNum type="arabicPeriod"/>
              <a:defRPr sz="1600" b="1">
                <a:solidFill>
                  <a:schemeClr val="bg1"/>
                </a:solidFill>
              </a:defRPr>
            </a:lvl2pPr>
            <a:lvl3pPr>
              <a:buFont typeface="+mj-lt"/>
              <a:buAutoNum type="arabicPeriod"/>
              <a:defRPr sz="1600" b="1">
                <a:solidFill>
                  <a:schemeClr val="bg1"/>
                </a:solidFill>
              </a:defRPr>
            </a:lvl3pPr>
            <a:lvl4pPr>
              <a:buFont typeface="+mj-lt"/>
              <a:buAutoNum type="arabicPeriod"/>
              <a:defRPr sz="1600" b="1">
                <a:solidFill>
                  <a:schemeClr val="bg1"/>
                </a:solidFill>
              </a:defRPr>
            </a:lvl4pPr>
            <a:lvl5pPr>
              <a:buFont typeface="+mj-lt"/>
              <a:buAutoNum type="arabicPeriod"/>
              <a:defRPr sz="1600" b="1">
                <a:solidFill>
                  <a:schemeClr val="bg1"/>
                </a:solidFill>
              </a:defRPr>
            </a:lvl5pPr>
          </a:lstStyle>
          <a:p>
            <a:pPr lvl="0"/>
            <a:r>
              <a:rPr lang="en-US" noProof="0" dirty="0"/>
              <a:t>Edit headline</a:t>
            </a:r>
          </a:p>
        </p:txBody>
      </p:sp>
      <p:pic>
        <p:nvPicPr>
          <p:cNvPr id="4" name="Grafik 3" descr="Ein Bild, das Stern, Raum, Nacht, Licht enthält.&#10;&#10;Automatisch generierte Beschreibung">
            <a:extLst>
              <a:ext uri="{FF2B5EF4-FFF2-40B4-BE49-F238E27FC236}">
                <a16:creationId xmlns:a16="http://schemas.microsoft.com/office/drawing/2014/main" id="{48B94936-FB27-E1B8-96A9-5D191B408AF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684" t="47900" r="59336" b="51433"/>
          <a:stretch/>
        </p:blipFill>
        <p:spPr>
          <a:xfrm>
            <a:off x="557295" y="1124744"/>
            <a:ext cx="2304257" cy="45719"/>
          </a:xfrm>
          <a:prstGeom prst="rect">
            <a:avLst/>
          </a:prstGeom>
        </p:spPr>
      </p:pic>
    </p:spTree>
    <p:extLst>
      <p:ext uri="{BB962C8B-B14F-4D97-AF65-F5344CB8AC3E}">
        <p14:creationId xmlns:p14="http://schemas.microsoft.com/office/powerpoint/2010/main" val="26340114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Background Image with AVL Logo">
    <p:spTree>
      <p:nvGrpSpPr>
        <p:cNvPr id="1" name=""/>
        <p:cNvGrpSpPr/>
        <p:nvPr/>
      </p:nvGrpSpPr>
      <p:grpSpPr>
        <a:xfrm>
          <a:off x="0" y="0"/>
          <a:ext cx="0" cy="0"/>
          <a:chOff x="0" y="0"/>
          <a:chExt cx="0" cy="0"/>
        </a:xfrm>
      </p:grpSpPr>
      <p:sp>
        <p:nvSpPr>
          <p:cNvPr id="6" name="AVL_Background_HowTo" descr="AVL_Background_HowTo">
            <a:extLst>
              <a:ext uri="{FF2B5EF4-FFF2-40B4-BE49-F238E27FC236}">
                <a16:creationId xmlns:a16="http://schemas.microsoft.com/office/drawing/2014/main" id="{5DBC909C-6ED0-4605-AD39-4031EC70DFE1}"/>
              </a:ext>
            </a:extLst>
          </p:cNvPr>
          <p:cNvSpPr>
            <a:spLocks noGrp="1"/>
          </p:cNvSpPr>
          <p:nvPr>
            <p:ph sz="quarter" idx="12" hasCustomPrompt="1"/>
          </p:nvPr>
        </p:nvSpPr>
        <p:spPr>
          <a:xfrm>
            <a:off x="0" y="0"/>
            <a:ext cx="12192000" cy="6858000"/>
          </a:xfrm>
          <a:solidFill>
            <a:schemeClr val="bg1">
              <a:lumMod val="95000"/>
            </a:schemeClr>
          </a:solidFill>
        </p:spPr>
        <p:txBody>
          <a:bodyPr/>
          <a:lstStyle>
            <a:lvl1pPr marL="0" marR="0" indent="0" algn="l" defTabSz="1219170" rtl="0" eaLnBrk="1" fontAlgn="auto" latinLnBrk="0" hangingPunct="1">
              <a:lnSpc>
                <a:spcPct val="100000"/>
              </a:lnSpc>
              <a:spcBef>
                <a:spcPts val="0"/>
              </a:spcBef>
              <a:spcAft>
                <a:spcPts val="800"/>
              </a:spcAft>
              <a:buClrTx/>
              <a:buSzTx/>
              <a:buFont typeface="Wingdings" panose="05000000000000000000" pitchFamily="2" charset="2"/>
              <a:buNone/>
              <a:tabLst/>
              <a:defRPr sz="1800" baseline="0">
                <a:solidFill>
                  <a:schemeClr val="tx1"/>
                </a:solidFill>
              </a:defRPr>
            </a:lvl1pPr>
            <a:lvl2pPr>
              <a:defRPr sz="1800"/>
            </a:lvl2pPr>
            <a:lvl3pPr>
              <a:defRPr sz="1800"/>
            </a:lvl3pPr>
            <a:lvl4pPr>
              <a:defRPr sz="1800"/>
            </a:lvl4pPr>
            <a:lvl5pPr>
              <a:defRPr sz="1800"/>
            </a:lvl5pPr>
          </a:lstStyle>
          <a:p>
            <a:r>
              <a:rPr lang="en-US" sz="1800" dirty="0">
                <a:latin typeface="Verdana" panose="020B0604030504040204" pitchFamily="34" charset="0"/>
                <a:ea typeface="Verdana" panose="020B0604030504040204" pitchFamily="34" charset="0"/>
                <a:cs typeface="Verdana" panose="020B0604030504040204" pitchFamily="34" charset="0"/>
              </a:rPr>
              <a:t>Background Image with AVL Logo – How to:</a:t>
            </a:r>
            <a:br>
              <a:rPr lang="en-US" sz="1800" dirty="0">
                <a:latin typeface="Verdana" panose="020B0604030504040204" pitchFamily="34" charset="0"/>
                <a:ea typeface="Verdana" panose="020B0604030504040204" pitchFamily="34" charset="0"/>
                <a:cs typeface="Verdana" panose="020B0604030504040204" pitchFamily="34" charset="0"/>
              </a:rPr>
            </a:br>
            <a:r>
              <a:rPr lang="en-US" dirty="0"/>
              <a:t>(1) Add picture by clicking on the symbol or drag and drop in the placeholder frame. </a:t>
            </a:r>
            <a:br>
              <a:rPr lang="en-US" dirty="0"/>
            </a:br>
            <a:r>
              <a:rPr lang="en-US" dirty="0"/>
              <a:t>(2) To insert AVL Logo Invers in the center </a:t>
            </a:r>
            <a:r>
              <a:rPr lang="en-US"/>
              <a:t>click “Add AVL Logo Invers” </a:t>
            </a:r>
            <a:r>
              <a:rPr lang="en-US" dirty="0"/>
              <a:t>button on AVL Tab ribbon group “AVL”.</a:t>
            </a:r>
            <a:endParaRPr lang="en-US" sz="18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2991598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 Images (left) and Text (right) with Subtitle">
    <p:bg>
      <p:bgPr>
        <a:solidFill>
          <a:schemeClr val="bg1"/>
        </a:solidFill>
        <a:effectLst/>
      </p:bgPr>
    </p:bg>
    <p:spTree>
      <p:nvGrpSpPr>
        <p:cNvPr id="1" name=""/>
        <p:cNvGrpSpPr/>
        <p:nvPr/>
      </p:nvGrpSpPr>
      <p:grpSpPr>
        <a:xfrm>
          <a:off x="0" y="0"/>
          <a:ext cx="0" cy="0"/>
          <a:chOff x="0" y="0"/>
          <a:chExt cx="0" cy="0"/>
        </a:xfrm>
      </p:grpSpPr>
      <p:sp>
        <p:nvSpPr>
          <p:cNvPr id="20" name="Inhaltsplatzhalter 2">
            <a:extLst>
              <a:ext uri="{FF2B5EF4-FFF2-40B4-BE49-F238E27FC236}">
                <a16:creationId xmlns:a16="http://schemas.microsoft.com/office/drawing/2014/main" id="{FBC4F904-56F4-4043-948A-D8DC49A01B65}"/>
              </a:ext>
            </a:extLst>
          </p:cNvPr>
          <p:cNvSpPr>
            <a:spLocks noGrp="1"/>
          </p:cNvSpPr>
          <p:nvPr>
            <p:ph idx="14" hasCustomPrompt="1"/>
          </p:nvPr>
        </p:nvSpPr>
        <p:spPr>
          <a:xfrm>
            <a:off x="5015879" y="1988840"/>
            <a:ext cx="6625257" cy="3759888"/>
          </a:xfrm>
        </p:spPr>
        <p:txBody>
          <a:bodyPr lIns="0">
            <a:noAutofit/>
          </a:bodyPr>
          <a:lstStyle>
            <a:lvl1pPr marL="230400" indent="-230400">
              <a:buClr>
                <a:schemeClr val="tx1"/>
              </a:buClr>
              <a:buFont typeface="Wingdings" panose="05000000000000000000" pitchFamily="2" charset="2"/>
              <a:buChar char="§"/>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68000" indent="-284400" algn="l" defTabSz="1219170" rtl="0" eaLnBrk="1" latinLnBrk="0" hangingPunct="1">
              <a:spcBef>
                <a:spcPts val="0"/>
              </a:spcBef>
              <a:spcAft>
                <a:spcPts val="800"/>
              </a:spcAft>
              <a:buClr>
                <a:schemeClr val="tx1"/>
              </a:buClr>
              <a:buFont typeface="Symbol" panose="05050102010706020507" pitchFamily="18" charset="2"/>
              <a:buChar char="-"/>
              <a:tabLst/>
              <a:defRPr sz="1600">
                <a:solidFill>
                  <a:schemeClr val="tx1"/>
                </a:solidFill>
                <a:latin typeface="+mn-lt"/>
              </a:defRPr>
            </a:lvl2pPr>
            <a:lvl3pPr marL="655200" indent="-284400" algn="l" defTabSz="1219170" rtl="0" eaLnBrk="1" latinLnBrk="0" hangingPunct="1">
              <a:spcBef>
                <a:spcPts val="0"/>
              </a:spcBef>
              <a:spcAft>
                <a:spcPts val="800"/>
              </a:spcAft>
              <a:buClr>
                <a:schemeClr val="tx1"/>
              </a:buClr>
              <a:buFont typeface="Symbol" panose="05050102010706020507" pitchFamily="18" charset="2"/>
              <a:buChar char="-"/>
              <a:tabLst/>
              <a:defRPr sz="1400">
                <a:solidFill>
                  <a:schemeClr val="tx1"/>
                </a:solidFill>
                <a:latin typeface="+mn-lt"/>
              </a:defRPr>
            </a:lvl3pPr>
            <a:lvl4pPr marL="712800" indent="-172800" algn="l" defTabSz="1219170" rtl="0" eaLnBrk="1" latinLnBrk="0" hangingPunct="1">
              <a:spcBef>
                <a:spcPts val="0"/>
              </a:spcBef>
              <a:spcAft>
                <a:spcPts val="800"/>
              </a:spcAft>
              <a:buClr>
                <a:schemeClr val="tx1"/>
              </a:buClr>
              <a:buFont typeface="Symbol" panose="05050102010706020507" pitchFamily="18" charset="2"/>
              <a:buChar char="-"/>
              <a:tabLst/>
              <a:defRPr sz="1200">
                <a:solidFill>
                  <a:schemeClr val="tx1"/>
                </a:solidFill>
                <a:latin typeface="+mn-lt"/>
              </a:defRPr>
            </a:lvl4pPr>
            <a:lvl5pPr marL="885600" indent="-172800" algn="l" defTabSz="1219170" rtl="0" eaLnBrk="1" latinLnBrk="0" hangingPunct="1">
              <a:spcBef>
                <a:spcPts val="0"/>
              </a:spcBef>
              <a:spcAft>
                <a:spcPts val="800"/>
              </a:spcAft>
              <a:buClr>
                <a:schemeClr val="tx1"/>
              </a:buClr>
              <a:buFont typeface="Symbol" panose="05050102010706020507" pitchFamily="18" charset="2"/>
              <a:buChar char="-"/>
              <a:tabLst/>
              <a:defRPr sz="1200" baseline="0">
                <a:solidFill>
                  <a:schemeClr val="tx1"/>
                </a:solidFill>
                <a:latin typeface="+mn-lt"/>
              </a:defRPr>
            </a:lvl5pPr>
          </a:lstStyle>
          <a:p>
            <a:pPr lvl="0"/>
            <a:r>
              <a:rPr lang="en-US" noProof="0" dirty="0"/>
              <a:t>Edit text master format</a:t>
            </a:r>
            <a:br>
              <a:rPr lang="en-US" noProof="0" dirty="0"/>
            </a:br>
            <a:r>
              <a:rPr lang="en-US" noProof="0" dirty="0"/>
              <a:t>It’s allowed to use font sizes from 14pt to 18 pt – depending on the amount/characters of text. It’s not allowed to enlarge the text box – the text always has to fit in the text box. It’s only allowed to use the defined template colors.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9" name="Picture Placeholder 4">
            <a:extLst>
              <a:ext uri="{FF2B5EF4-FFF2-40B4-BE49-F238E27FC236}">
                <a16:creationId xmlns:a16="http://schemas.microsoft.com/office/drawing/2014/main" id="{F7F6FC0F-5DB5-C04D-9B5C-01033E8955A9}"/>
              </a:ext>
            </a:extLst>
          </p:cNvPr>
          <p:cNvSpPr>
            <a:spLocks noGrp="1"/>
          </p:cNvSpPr>
          <p:nvPr>
            <p:ph type="pic" sz="quarter" idx="29" hasCustomPrompt="1"/>
          </p:nvPr>
        </p:nvSpPr>
        <p:spPr>
          <a:xfrm>
            <a:off x="2551665" y="3984728"/>
            <a:ext cx="1764000" cy="1764000"/>
          </a:xfrm>
        </p:spPr>
        <p:txBody>
          <a:bodyPr lIns="0" anchor="t"/>
          <a:lstStyle>
            <a:lvl1pPr algn="l">
              <a:defRPr sz="1600"/>
            </a:lvl1pPr>
          </a:lstStyle>
          <a:p>
            <a:r>
              <a:rPr lang="en-US" noProof="0" dirty="0"/>
              <a:t>Click icon to add picture</a:t>
            </a:r>
          </a:p>
        </p:txBody>
      </p:sp>
      <p:sp>
        <p:nvSpPr>
          <p:cNvPr id="11" name="Picture Placeholder 3">
            <a:extLst>
              <a:ext uri="{FF2B5EF4-FFF2-40B4-BE49-F238E27FC236}">
                <a16:creationId xmlns:a16="http://schemas.microsoft.com/office/drawing/2014/main" id="{A12C1273-3F9E-CF41-8306-58FE89F0FD54}"/>
              </a:ext>
            </a:extLst>
          </p:cNvPr>
          <p:cNvSpPr>
            <a:spLocks noGrp="1"/>
          </p:cNvSpPr>
          <p:nvPr>
            <p:ph type="pic" sz="quarter" idx="30" hasCustomPrompt="1"/>
          </p:nvPr>
        </p:nvSpPr>
        <p:spPr>
          <a:xfrm>
            <a:off x="549275" y="3984728"/>
            <a:ext cx="1764000" cy="1764000"/>
          </a:xfrm>
        </p:spPr>
        <p:txBody>
          <a:bodyPr lIns="0" anchor="t"/>
          <a:lstStyle>
            <a:lvl1pPr algn="l">
              <a:defRPr sz="1600"/>
            </a:lvl1pPr>
          </a:lstStyle>
          <a:p>
            <a:r>
              <a:rPr lang="en-US" noProof="0" dirty="0"/>
              <a:t>Click icon to add picture</a:t>
            </a:r>
          </a:p>
        </p:txBody>
      </p:sp>
      <p:sp>
        <p:nvSpPr>
          <p:cNvPr id="12" name="Picture Placeholder 2">
            <a:extLst>
              <a:ext uri="{FF2B5EF4-FFF2-40B4-BE49-F238E27FC236}">
                <a16:creationId xmlns:a16="http://schemas.microsoft.com/office/drawing/2014/main" id="{98DFEAE3-C5D4-B84A-9C5F-61EA2AFC83C7}"/>
              </a:ext>
            </a:extLst>
          </p:cNvPr>
          <p:cNvSpPr>
            <a:spLocks noGrp="1"/>
          </p:cNvSpPr>
          <p:nvPr>
            <p:ph type="pic" sz="quarter" idx="31" hasCustomPrompt="1"/>
          </p:nvPr>
        </p:nvSpPr>
        <p:spPr>
          <a:xfrm>
            <a:off x="2551665" y="1988840"/>
            <a:ext cx="1764000" cy="1764000"/>
          </a:xfrm>
        </p:spPr>
        <p:txBody>
          <a:bodyPr lIns="0" anchor="t"/>
          <a:lstStyle>
            <a:lvl1pPr algn="l">
              <a:defRPr sz="1600"/>
            </a:lvl1pPr>
          </a:lstStyle>
          <a:p>
            <a:r>
              <a:rPr lang="en-US" noProof="0" dirty="0"/>
              <a:t>Click icon to add picture</a:t>
            </a:r>
          </a:p>
        </p:txBody>
      </p:sp>
      <p:sp>
        <p:nvSpPr>
          <p:cNvPr id="3" name="Picture Placeholder 1">
            <a:extLst>
              <a:ext uri="{FF2B5EF4-FFF2-40B4-BE49-F238E27FC236}">
                <a16:creationId xmlns:a16="http://schemas.microsoft.com/office/drawing/2014/main" id="{4A1AB337-6E6F-F345-BE50-D5ED6C1ADC81}"/>
              </a:ext>
            </a:extLst>
          </p:cNvPr>
          <p:cNvSpPr>
            <a:spLocks noGrp="1"/>
          </p:cNvSpPr>
          <p:nvPr>
            <p:ph type="pic" sz="quarter" idx="27" hasCustomPrompt="1"/>
          </p:nvPr>
        </p:nvSpPr>
        <p:spPr>
          <a:xfrm>
            <a:off x="549275" y="1988840"/>
            <a:ext cx="1764000" cy="1764000"/>
          </a:xfrm>
        </p:spPr>
        <p:txBody>
          <a:bodyPr lIns="0" anchor="t"/>
          <a:lstStyle>
            <a:lvl1pPr algn="l">
              <a:defRPr sz="1600"/>
            </a:lvl1pPr>
          </a:lstStyle>
          <a:p>
            <a:r>
              <a:rPr lang="en-US" noProof="0" dirty="0"/>
              <a:t>Click icon to add picture</a:t>
            </a:r>
          </a:p>
        </p:txBody>
      </p:sp>
      <p:sp>
        <p:nvSpPr>
          <p:cNvPr id="13" name="Textplatzhalter 1">
            <a:extLst>
              <a:ext uri="{FF2B5EF4-FFF2-40B4-BE49-F238E27FC236}">
                <a16:creationId xmlns:a16="http://schemas.microsoft.com/office/drawing/2014/main" id="{07EC9C59-DA37-4C4E-8C4A-1E76BFE83821}"/>
              </a:ext>
            </a:extLst>
          </p:cNvPr>
          <p:cNvSpPr>
            <a:spLocks noGrp="1"/>
          </p:cNvSpPr>
          <p:nvPr>
            <p:ph type="body" sz="quarter" idx="32" hasCustomPrompt="1"/>
          </p:nvPr>
        </p:nvSpPr>
        <p:spPr>
          <a:xfrm>
            <a:off x="550862" y="1332000"/>
            <a:ext cx="11090276" cy="236012"/>
          </a:xfrm>
          <a:prstGeom prst="rect">
            <a:avLst/>
          </a:prstGeom>
        </p:spPr>
        <p:txBody>
          <a:bodyPr lIns="0" tIns="0" rIns="0" bIns="0" anchor="ctr" anchorCtr="0">
            <a:noAutofit/>
          </a:bodyPr>
          <a:lstStyle>
            <a:lvl1pPr marL="0" indent="0">
              <a:buFontTx/>
              <a:buNone/>
              <a:defRPr sz="1800" b="1" cap="none"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09570" indent="0">
              <a:buFontTx/>
              <a:buNone/>
              <a:defRPr/>
            </a:lvl2pPr>
            <a:lvl3pPr marL="1219139" indent="0">
              <a:buFontTx/>
              <a:buNone/>
              <a:defRPr/>
            </a:lvl3pPr>
            <a:lvl4pPr marL="1828709" indent="0">
              <a:buFontTx/>
              <a:buNone/>
              <a:defRPr/>
            </a:lvl4pPr>
            <a:lvl5pPr marL="2438278" indent="0">
              <a:buFontTx/>
              <a:buNone/>
              <a:defRPr/>
            </a:lvl5pPr>
          </a:lstStyle>
          <a:p>
            <a:pPr lvl="0"/>
            <a:r>
              <a:rPr lang="en-US" noProof="0" dirty="0"/>
              <a:t>Click to edit master subtitle</a:t>
            </a:r>
          </a:p>
        </p:txBody>
      </p:sp>
      <p:sp>
        <p:nvSpPr>
          <p:cNvPr id="2" name="Titel 1">
            <a:extLst>
              <a:ext uri="{FF2B5EF4-FFF2-40B4-BE49-F238E27FC236}">
                <a16:creationId xmlns:a16="http://schemas.microsoft.com/office/drawing/2014/main" id="{B7553628-99F9-4F16-938B-4EB4E8FAF92E}"/>
              </a:ext>
            </a:extLst>
          </p:cNvPr>
          <p:cNvSpPr>
            <a:spLocks noGrp="1"/>
          </p:cNvSpPr>
          <p:nvPr>
            <p:ph type="title" hasCustomPrompt="1"/>
          </p:nvPr>
        </p:nvSpPr>
        <p:spPr>
          <a:xfrm>
            <a:off x="551384" y="183600"/>
            <a:ext cx="11091600" cy="882000"/>
          </a:xfrm>
        </p:spPr>
        <p:txBody>
          <a:bodyPr/>
          <a:lstStyle>
            <a:lvl1pPr>
              <a:defRPr/>
            </a:lvl1pPr>
          </a:lstStyle>
          <a:p>
            <a:r>
              <a:rPr lang="en-US" dirty="0"/>
              <a:t>Edit master title</a:t>
            </a:r>
          </a:p>
        </p:txBody>
      </p:sp>
      <p:pic>
        <p:nvPicPr>
          <p:cNvPr id="4" name="Grafik 3" descr="Ein Bild, das Stern, Raum, Nacht, Licht enthält.&#10;&#10;Automatisch generierte Beschreibung">
            <a:extLst>
              <a:ext uri="{FF2B5EF4-FFF2-40B4-BE49-F238E27FC236}">
                <a16:creationId xmlns:a16="http://schemas.microsoft.com/office/drawing/2014/main" id="{0C10AC22-C77D-F9DA-895A-E17ACCF0129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684" t="47900" r="59336" b="51433"/>
          <a:stretch/>
        </p:blipFill>
        <p:spPr>
          <a:xfrm>
            <a:off x="557295" y="1124744"/>
            <a:ext cx="2304257" cy="45719"/>
          </a:xfrm>
          <a:prstGeom prst="rect">
            <a:avLst/>
          </a:prstGeom>
        </p:spPr>
      </p:pic>
    </p:spTree>
    <p:extLst>
      <p:ext uri="{BB962C8B-B14F-4D97-AF65-F5344CB8AC3E}">
        <p14:creationId xmlns:p14="http://schemas.microsoft.com/office/powerpoint/2010/main" val="4135724386"/>
      </p:ext>
    </p:extLst>
  </p:cSld>
  <p:clrMapOvr>
    <a:masterClrMapping/>
  </p:clrMapOvr>
  <p:extLst>
    <p:ext uri="{DCECCB84-F9BA-43D5-87BE-67443E8EF086}">
      <p15:sldGuideLst xmlns:p15="http://schemas.microsoft.com/office/powerpoint/2012/main">
        <p15:guide id="2" pos="347">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 Images and Text (left) and Text (right) with Subtitle">
    <p:bg>
      <p:bgPr>
        <a:solidFill>
          <a:schemeClr val="bg1"/>
        </a:solidFill>
        <a:effectLst/>
      </p:bgPr>
    </p:bg>
    <p:spTree>
      <p:nvGrpSpPr>
        <p:cNvPr id="1" name=""/>
        <p:cNvGrpSpPr/>
        <p:nvPr/>
      </p:nvGrpSpPr>
      <p:grpSpPr>
        <a:xfrm>
          <a:off x="0" y="0"/>
          <a:ext cx="0" cy="0"/>
          <a:chOff x="0" y="0"/>
          <a:chExt cx="0" cy="0"/>
        </a:xfrm>
      </p:grpSpPr>
      <p:sp>
        <p:nvSpPr>
          <p:cNvPr id="12" name="Inhaltsplatzhalter 2">
            <a:extLst>
              <a:ext uri="{FF2B5EF4-FFF2-40B4-BE49-F238E27FC236}">
                <a16:creationId xmlns:a16="http://schemas.microsoft.com/office/drawing/2014/main" id="{4E61CA68-CAA1-47A5-9466-D2536F0D51C2}"/>
              </a:ext>
            </a:extLst>
          </p:cNvPr>
          <p:cNvSpPr>
            <a:spLocks noGrp="1"/>
          </p:cNvSpPr>
          <p:nvPr>
            <p:ph idx="14" hasCustomPrompt="1"/>
          </p:nvPr>
        </p:nvSpPr>
        <p:spPr>
          <a:xfrm>
            <a:off x="5015879" y="1988840"/>
            <a:ext cx="6625257" cy="3759888"/>
          </a:xfrm>
        </p:spPr>
        <p:txBody>
          <a:bodyPr lIns="0">
            <a:noAutofit/>
          </a:bodyPr>
          <a:lstStyle>
            <a:lvl1pPr marL="230400" indent="-230400">
              <a:buClr>
                <a:schemeClr val="tx1"/>
              </a:buClr>
              <a:buFont typeface="Wingdings" panose="05000000000000000000" pitchFamily="2" charset="2"/>
              <a:buChar char="§"/>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68000" indent="-284400" algn="l" defTabSz="1219170" rtl="0" eaLnBrk="1" latinLnBrk="0" hangingPunct="1">
              <a:spcBef>
                <a:spcPts val="0"/>
              </a:spcBef>
              <a:spcAft>
                <a:spcPts val="800"/>
              </a:spcAft>
              <a:buClr>
                <a:schemeClr val="tx1"/>
              </a:buClr>
              <a:buFont typeface="Symbol" panose="05050102010706020507" pitchFamily="18" charset="2"/>
              <a:buChar char="-"/>
              <a:tabLst/>
              <a:defRPr sz="1600">
                <a:solidFill>
                  <a:schemeClr val="tx1"/>
                </a:solidFill>
                <a:latin typeface="+mn-lt"/>
              </a:defRPr>
            </a:lvl2pPr>
            <a:lvl3pPr marL="655200" indent="-284400" algn="l" defTabSz="1219170" rtl="0" eaLnBrk="1" latinLnBrk="0" hangingPunct="1">
              <a:spcBef>
                <a:spcPts val="0"/>
              </a:spcBef>
              <a:spcAft>
                <a:spcPts val="800"/>
              </a:spcAft>
              <a:buClr>
                <a:schemeClr val="tx1"/>
              </a:buClr>
              <a:buFont typeface="Symbol" panose="05050102010706020507" pitchFamily="18" charset="2"/>
              <a:buChar char="-"/>
              <a:tabLst/>
              <a:defRPr sz="1400">
                <a:solidFill>
                  <a:schemeClr val="tx1"/>
                </a:solidFill>
                <a:latin typeface="+mn-lt"/>
              </a:defRPr>
            </a:lvl3pPr>
            <a:lvl4pPr marL="712800" indent="-172800" algn="l" defTabSz="1219170" rtl="0" eaLnBrk="1" latinLnBrk="0" hangingPunct="1">
              <a:spcBef>
                <a:spcPts val="0"/>
              </a:spcBef>
              <a:spcAft>
                <a:spcPts val="800"/>
              </a:spcAft>
              <a:buClr>
                <a:schemeClr val="tx1"/>
              </a:buClr>
              <a:buFont typeface="Symbol" panose="05050102010706020507" pitchFamily="18" charset="2"/>
              <a:buChar char="-"/>
              <a:tabLst/>
              <a:defRPr sz="1200">
                <a:solidFill>
                  <a:schemeClr val="tx1"/>
                </a:solidFill>
                <a:latin typeface="+mn-lt"/>
              </a:defRPr>
            </a:lvl4pPr>
            <a:lvl5pPr marL="885600" indent="-172800" algn="l" defTabSz="1219170" rtl="0" eaLnBrk="1" latinLnBrk="0" hangingPunct="1">
              <a:spcBef>
                <a:spcPts val="0"/>
              </a:spcBef>
              <a:spcAft>
                <a:spcPts val="800"/>
              </a:spcAft>
              <a:buClr>
                <a:schemeClr val="tx1"/>
              </a:buClr>
              <a:buFont typeface="Symbol" panose="05050102010706020507" pitchFamily="18" charset="2"/>
              <a:buChar char="-"/>
              <a:tabLst/>
              <a:defRPr sz="1200" baseline="0">
                <a:solidFill>
                  <a:schemeClr val="tx1"/>
                </a:solidFill>
                <a:latin typeface="+mn-lt"/>
              </a:defRPr>
            </a:lvl5pPr>
          </a:lstStyle>
          <a:p>
            <a:pPr lvl="0"/>
            <a:r>
              <a:rPr lang="en-US" noProof="0" dirty="0"/>
              <a:t>Edit text master format</a:t>
            </a:r>
            <a:br>
              <a:rPr lang="en-US" noProof="0" dirty="0"/>
            </a:br>
            <a:r>
              <a:rPr lang="en-US" noProof="0" dirty="0"/>
              <a:t>It’s allowed to use font sizes from 14pt to 18 pt – depending on the amount/characters of text. It’s not allowed to enlarge the text box – the text always has to fit in the text box. It’s only allowed to use the defined template colors.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8" name="Picture Placeholder 2">
            <a:extLst>
              <a:ext uri="{FF2B5EF4-FFF2-40B4-BE49-F238E27FC236}">
                <a16:creationId xmlns:a16="http://schemas.microsoft.com/office/drawing/2014/main" id="{C664E7E6-F068-464E-AED8-5F0171DF023B}"/>
              </a:ext>
            </a:extLst>
          </p:cNvPr>
          <p:cNvSpPr>
            <a:spLocks noGrp="1"/>
          </p:cNvSpPr>
          <p:nvPr>
            <p:ph type="pic" sz="quarter" idx="29" hasCustomPrompt="1"/>
          </p:nvPr>
        </p:nvSpPr>
        <p:spPr>
          <a:xfrm>
            <a:off x="2551665" y="3984728"/>
            <a:ext cx="1764000" cy="1764000"/>
          </a:xfrm>
        </p:spPr>
        <p:txBody>
          <a:bodyPr lIns="0" anchor="t"/>
          <a:lstStyle>
            <a:lvl1pPr algn="l">
              <a:defRPr sz="1600"/>
            </a:lvl1pPr>
          </a:lstStyle>
          <a:p>
            <a:r>
              <a:rPr lang="en-US" noProof="0" dirty="0"/>
              <a:t>Click icon to add picture</a:t>
            </a:r>
          </a:p>
        </p:txBody>
      </p:sp>
      <p:sp>
        <p:nvSpPr>
          <p:cNvPr id="17" name="Textplatzhalter 2">
            <a:extLst>
              <a:ext uri="{FF2B5EF4-FFF2-40B4-BE49-F238E27FC236}">
                <a16:creationId xmlns:a16="http://schemas.microsoft.com/office/drawing/2014/main" id="{F11602A0-C354-3944-99F9-BE878BCAA795}"/>
              </a:ext>
            </a:extLst>
          </p:cNvPr>
          <p:cNvSpPr>
            <a:spLocks noGrp="1"/>
          </p:cNvSpPr>
          <p:nvPr>
            <p:ph type="body" sz="quarter" idx="30" hasCustomPrompt="1"/>
          </p:nvPr>
        </p:nvSpPr>
        <p:spPr>
          <a:xfrm>
            <a:off x="550800" y="3985200"/>
            <a:ext cx="1764000" cy="1764000"/>
          </a:xfrm>
          <a:solidFill>
            <a:schemeClr val="bg1">
              <a:lumMod val="95000"/>
            </a:schemeClr>
          </a:solidFill>
        </p:spPr>
        <p:txBody>
          <a:bodyPr lIns="180000" tIns="180000" rIns="180000" bIns="180000" anchor="ctr">
            <a:noAutofit/>
          </a:bodyPr>
          <a:lstStyle>
            <a:lvl1pPr marL="0" indent="0" algn="ctr">
              <a:lnSpc>
                <a:spcPct val="100000"/>
              </a:lnSpc>
              <a:spcBef>
                <a:spcPts val="800"/>
              </a:spcBef>
              <a:spcAft>
                <a:spcPts val="0"/>
              </a:spcAft>
              <a:buFont typeface="Arial"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360363" indent="-173038">
              <a:lnSpc>
                <a:spcPct val="100000"/>
              </a:lnSpc>
              <a:spcAft>
                <a:spcPts val="1200"/>
              </a:spcAft>
              <a:buFont typeface="Arial" charset="0"/>
              <a:buChar char="•"/>
              <a:tabLst/>
              <a:defRPr lang="en-US" sz="1800" kern="1200" baseline="0" noProof="0" dirty="0" smtClean="0">
                <a:solidFill>
                  <a:schemeClr val="tx1"/>
                </a:solidFill>
                <a:latin typeface="Avenir Book" panose="02000503020000020003" pitchFamily="2" charset="0"/>
                <a:ea typeface="Verdana" panose="020B0604030504040204" pitchFamily="34" charset="0"/>
                <a:cs typeface="Verdana" panose="020B0604030504040204" pitchFamily="34" charset="0"/>
              </a:defRPr>
            </a:lvl2pPr>
            <a:lvl3pPr marL="539750" indent="-171450">
              <a:lnSpc>
                <a:spcPct val="100000"/>
              </a:lnSpc>
              <a:spcAft>
                <a:spcPts val="1200"/>
              </a:spcAft>
              <a:buFont typeface="Arial" charset="0"/>
              <a:buChar char="•"/>
              <a:tabLst/>
              <a:defRPr sz="1800">
                <a:solidFill>
                  <a:schemeClr val="tx1"/>
                </a:solidFill>
                <a:latin typeface="Avenir Book" panose="02000503020000020003" pitchFamily="2" charset="0"/>
              </a:defRPr>
            </a:lvl3pPr>
            <a:lvl4pPr marL="712788" indent="-173038">
              <a:lnSpc>
                <a:spcPct val="100000"/>
              </a:lnSpc>
              <a:spcAft>
                <a:spcPts val="1200"/>
              </a:spcAft>
              <a:buFont typeface="Arial" charset="0"/>
              <a:buChar char="•"/>
              <a:tabLst/>
              <a:defRPr sz="1800">
                <a:solidFill>
                  <a:schemeClr val="tx1"/>
                </a:solidFill>
                <a:latin typeface="Avenir Book" panose="02000503020000020003" pitchFamily="2" charset="0"/>
              </a:defRPr>
            </a:lvl4pPr>
            <a:lvl5pPr marL="892175" indent="-179388">
              <a:lnSpc>
                <a:spcPct val="100000"/>
              </a:lnSpc>
              <a:spcAft>
                <a:spcPts val="1200"/>
              </a:spcAft>
              <a:buFont typeface="Arial" charset="0"/>
              <a:buChar char="•"/>
              <a:tabLst/>
              <a:defRPr sz="1800" baseline="0">
                <a:solidFill>
                  <a:schemeClr val="tx1"/>
                </a:solidFill>
                <a:latin typeface="Avenir Book" panose="02000503020000020003" pitchFamily="2" charset="0"/>
              </a:defRPr>
            </a:lvl5pPr>
          </a:lstStyle>
          <a:p>
            <a:pPr lvl="0"/>
            <a:r>
              <a:rPr lang="en-US" noProof="0" dirty="0"/>
              <a:t>Insert text</a:t>
            </a:r>
          </a:p>
        </p:txBody>
      </p:sp>
      <p:sp>
        <p:nvSpPr>
          <p:cNvPr id="16" name="Textplatzhalter 1">
            <a:extLst>
              <a:ext uri="{FF2B5EF4-FFF2-40B4-BE49-F238E27FC236}">
                <a16:creationId xmlns:a16="http://schemas.microsoft.com/office/drawing/2014/main" id="{2BB72FDD-C8A8-194D-890B-3F37F6308A6C}"/>
              </a:ext>
            </a:extLst>
          </p:cNvPr>
          <p:cNvSpPr>
            <a:spLocks noGrp="1"/>
          </p:cNvSpPr>
          <p:nvPr>
            <p:ph type="body" sz="quarter" idx="28" hasCustomPrompt="1"/>
          </p:nvPr>
        </p:nvSpPr>
        <p:spPr>
          <a:xfrm>
            <a:off x="2552400" y="1990800"/>
            <a:ext cx="1764000" cy="1764000"/>
          </a:xfrm>
          <a:solidFill>
            <a:schemeClr val="bg1">
              <a:lumMod val="95000"/>
            </a:schemeClr>
          </a:solidFill>
        </p:spPr>
        <p:txBody>
          <a:bodyPr lIns="180000" tIns="180000" rIns="180000" bIns="180000" anchor="ctr">
            <a:noAutofit/>
          </a:bodyPr>
          <a:lstStyle>
            <a:lvl1pPr marL="0" indent="0" algn="ctr">
              <a:lnSpc>
                <a:spcPct val="100000"/>
              </a:lnSpc>
              <a:spcBef>
                <a:spcPts val="800"/>
              </a:spcBef>
              <a:spcAft>
                <a:spcPts val="0"/>
              </a:spcAft>
              <a:buFont typeface="Arial"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360363" indent="-173038">
              <a:lnSpc>
                <a:spcPct val="100000"/>
              </a:lnSpc>
              <a:spcAft>
                <a:spcPts val="1200"/>
              </a:spcAft>
              <a:buFont typeface="Arial" charset="0"/>
              <a:buChar char="•"/>
              <a:tabLst/>
              <a:defRPr lang="en-US" sz="1800" kern="1200" baseline="0" noProof="0" dirty="0" smtClean="0">
                <a:solidFill>
                  <a:schemeClr val="tx1"/>
                </a:solidFill>
                <a:latin typeface="Avenir Book" panose="02000503020000020003" pitchFamily="2" charset="0"/>
                <a:ea typeface="Verdana" panose="020B0604030504040204" pitchFamily="34" charset="0"/>
                <a:cs typeface="Verdana" panose="020B0604030504040204" pitchFamily="34" charset="0"/>
              </a:defRPr>
            </a:lvl2pPr>
            <a:lvl3pPr marL="539750" indent="-171450">
              <a:lnSpc>
                <a:spcPct val="100000"/>
              </a:lnSpc>
              <a:spcAft>
                <a:spcPts val="1200"/>
              </a:spcAft>
              <a:buFont typeface="Arial" charset="0"/>
              <a:buChar char="•"/>
              <a:tabLst/>
              <a:defRPr sz="1800">
                <a:solidFill>
                  <a:schemeClr val="tx1"/>
                </a:solidFill>
                <a:latin typeface="Avenir Book" panose="02000503020000020003" pitchFamily="2" charset="0"/>
              </a:defRPr>
            </a:lvl3pPr>
            <a:lvl4pPr marL="712788" indent="-173038">
              <a:lnSpc>
                <a:spcPct val="100000"/>
              </a:lnSpc>
              <a:spcAft>
                <a:spcPts val="1200"/>
              </a:spcAft>
              <a:buFont typeface="Arial" charset="0"/>
              <a:buChar char="•"/>
              <a:tabLst/>
              <a:defRPr sz="1800">
                <a:solidFill>
                  <a:schemeClr val="tx1"/>
                </a:solidFill>
                <a:latin typeface="Avenir Book" panose="02000503020000020003" pitchFamily="2" charset="0"/>
              </a:defRPr>
            </a:lvl4pPr>
            <a:lvl5pPr marL="892175" indent="-179388">
              <a:lnSpc>
                <a:spcPct val="100000"/>
              </a:lnSpc>
              <a:spcAft>
                <a:spcPts val="1200"/>
              </a:spcAft>
              <a:buFont typeface="Arial" charset="0"/>
              <a:buChar char="•"/>
              <a:tabLst/>
              <a:defRPr sz="1800" baseline="0">
                <a:solidFill>
                  <a:schemeClr val="tx1"/>
                </a:solidFill>
                <a:latin typeface="Avenir Book" panose="02000503020000020003" pitchFamily="2" charset="0"/>
              </a:defRPr>
            </a:lvl5pPr>
          </a:lstStyle>
          <a:p>
            <a:pPr lvl="0"/>
            <a:r>
              <a:rPr lang="en-US" noProof="0" dirty="0"/>
              <a:t>Insert text</a:t>
            </a:r>
          </a:p>
        </p:txBody>
      </p:sp>
      <p:sp>
        <p:nvSpPr>
          <p:cNvPr id="15" name="Picture Placeholder 1">
            <a:extLst>
              <a:ext uri="{FF2B5EF4-FFF2-40B4-BE49-F238E27FC236}">
                <a16:creationId xmlns:a16="http://schemas.microsoft.com/office/drawing/2014/main" id="{1C37BFAC-8FC2-4854-9B4B-D9438028C776}"/>
              </a:ext>
            </a:extLst>
          </p:cNvPr>
          <p:cNvSpPr>
            <a:spLocks noGrp="1"/>
          </p:cNvSpPr>
          <p:nvPr>
            <p:ph type="pic" sz="quarter" idx="27" hasCustomPrompt="1"/>
          </p:nvPr>
        </p:nvSpPr>
        <p:spPr>
          <a:xfrm>
            <a:off x="549275" y="1988840"/>
            <a:ext cx="1764000" cy="1764000"/>
          </a:xfrm>
        </p:spPr>
        <p:txBody>
          <a:bodyPr lIns="0" anchor="t"/>
          <a:lstStyle>
            <a:lvl1pPr algn="l">
              <a:defRPr sz="1600"/>
            </a:lvl1pPr>
          </a:lstStyle>
          <a:p>
            <a:r>
              <a:rPr lang="en-US" noProof="0" dirty="0"/>
              <a:t>Click icon to add picture</a:t>
            </a:r>
          </a:p>
        </p:txBody>
      </p:sp>
      <p:sp>
        <p:nvSpPr>
          <p:cNvPr id="11" name="Textplatzhalter 1">
            <a:extLst>
              <a:ext uri="{FF2B5EF4-FFF2-40B4-BE49-F238E27FC236}">
                <a16:creationId xmlns:a16="http://schemas.microsoft.com/office/drawing/2014/main" id="{CC770506-79D7-4FE2-89D1-C65A56D3D832}"/>
              </a:ext>
            </a:extLst>
          </p:cNvPr>
          <p:cNvSpPr>
            <a:spLocks noGrp="1"/>
          </p:cNvSpPr>
          <p:nvPr>
            <p:ph type="body" sz="quarter" idx="32" hasCustomPrompt="1"/>
          </p:nvPr>
        </p:nvSpPr>
        <p:spPr>
          <a:xfrm>
            <a:off x="550862" y="1332000"/>
            <a:ext cx="11090276" cy="236012"/>
          </a:xfrm>
          <a:prstGeom prst="rect">
            <a:avLst/>
          </a:prstGeom>
        </p:spPr>
        <p:txBody>
          <a:bodyPr lIns="0" tIns="0" rIns="0" bIns="0" anchor="ctr" anchorCtr="0">
            <a:noAutofit/>
          </a:bodyPr>
          <a:lstStyle>
            <a:lvl1pPr marL="0" indent="0">
              <a:buFontTx/>
              <a:buNone/>
              <a:defRPr sz="1800" b="1" cap="none"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09570" indent="0">
              <a:buFontTx/>
              <a:buNone/>
              <a:defRPr/>
            </a:lvl2pPr>
            <a:lvl3pPr marL="1219139" indent="0">
              <a:buFontTx/>
              <a:buNone/>
              <a:defRPr/>
            </a:lvl3pPr>
            <a:lvl4pPr marL="1828709" indent="0">
              <a:buFontTx/>
              <a:buNone/>
              <a:defRPr/>
            </a:lvl4pPr>
            <a:lvl5pPr marL="2438278" indent="0">
              <a:buFontTx/>
              <a:buNone/>
              <a:defRPr/>
            </a:lvl5pPr>
          </a:lstStyle>
          <a:p>
            <a:pPr lvl="0"/>
            <a:r>
              <a:rPr lang="en-US" noProof="0" dirty="0"/>
              <a:t>Click to edit master subtitle</a:t>
            </a:r>
          </a:p>
        </p:txBody>
      </p:sp>
      <p:sp>
        <p:nvSpPr>
          <p:cNvPr id="2" name="Titel 1">
            <a:extLst>
              <a:ext uri="{FF2B5EF4-FFF2-40B4-BE49-F238E27FC236}">
                <a16:creationId xmlns:a16="http://schemas.microsoft.com/office/drawing/2014/main" id="{11782C1C-7B1B-4B6D-A062-70A74683A8A3}"/>
              </a:ext>
            </a:extLst>
          </p:cNvPr>
          <p:cNvSpPr>
            <a:spLocks noGrp="1"/>
          </p:cNvSpPr>
          <p:nvPr>
            <p:ph type="title" hasCustomPrompt="1"/>
          </p:nvPr>
        </p:nvSpPr>
        <p:spPr>
          <a:xfrm>
            <a:off x="551384" y="183600"/>
            <a:ext cx="11091600" cy="882000"/>
          </a:xfrm>
        </p:spPr>
        <p:txBody>
          <a:bodyPr/>
          <a:lstStyle>
            <a:lvl1pPr>
              <a:defRPr/>
            </a:lvl1pPr>
          </a:lstStyle>
          <a:p>
            <a:r>
              <a:rPr lang="en-US" dirty="0"/>
              <a:t>Edit master title</a:t>
            </a:r>
          </a:p>
        </p:txBody>
      </p:sp>
      <p:pic>
        <p:nvPicPr>
          <p:cNvPr id="3" name="Grafik 2" descr="Ein Bild, das Stern, Raum, Nacht, Licht enthält.&#10;&#10;Automatisch generierte Beschreibung">
            <a:extLst>
              <a:ext uri="{FF2B5EF4-FFF2-40B4-BE49-F238E27FC236}">
                <a16:creationId xmlns:a16="http://schemas.microsoft.com/office/drawing/2014/main" id="{5747E0CB-9981-0E40-DD12-22E27DFE32D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684" t="47900" r="59336" b="51433"/>
          <a:stretch/>
        </p:blipFill>
        <p:spPr>
          <a:xfrm>
            <a:off x="557295" y="1124744"/>
            <a:ext cx="2304257" cy="45719"/>
          </a:xfrm>
          <a:prstGeom prst="rect">
            <a:avLst/>
          </a:prstGeom>
        </p:spPr>
      </p:pic>
    </p:spTree>
    <p:extLst>
      <p:ext uri="{BB962C8B-B14F-4D97-AF65-F5344CB8AC3E}">
        <p14:creationId xmlns:p14="http://schemas.microsoft.com/office/powerpoint/2010/main" val="1291437984"/>
      </p:ext>
    </p:extLst>
  </p:cSld>
  <p:clrMapOvr>
    <a:masterClrMapping/>
  </p:clrMapOvr>
  <p:extLst>
    <p:ext uri="{DCECCB84-F9BA-43D5-87BE-67443E8EF086}">
      <p15:sldGuideLst xmlns:p15="http://schemas.microsoft.com/office/powerpoint/2012/main">
        <p15:guide id="2" pos="347">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 Text (up) and 2 Images 2 Text (down)">
    <p:bg>
      <p:bgPr>
        <a:solidFill>
          <a:schemeClr val="bg1"/>
        </a:solidFill>
        <a:effectLst/>
      </p:bgPr>
    </p:bg>
    <p:spTree>
      <p:nvGrpSpPr>
        <p:cNvPr id="1" name=""/>
        <p:cNvGrpSpPr/>
        <p:nvPr/>
      </p:nvGrpSpPr>
      <p:grpSpPr>
        <a:xfrm>
          <a:off x="0" y="0"/>
          <a:ext cx="0" cy="0"/>
          <a:chOff x="0" y="0"/>
          <a:chExt cx="0" cy="0"/>
        </a:xfrm>
      </p:grpSpPr>
      <p:sp>
        <p:nvSpPr>
          <p:cNvPr id="11" name="Textplatzhalter 3">
            <a:extLst>
              <a:ext uri="{FF2B5EF4-FFF2-40B4-BE49-F238E27FC236}">
                <a16:creationId xmlns:a16="http://schemas.microsoft.com/office/drawing/2014/main" id="{1D5FB2D1-C78F-5644-8E47-A469DD657208}"/>
              </a:ext>
            </a:extLst>
          </p:cNvPr>
          <p:cNvSpPr>
            <a:spLocks noGrp="1"/>
          </p:cNvSpPr>
          <p:nvPr>
            <p:ph type="body" sz="quarter" idx="30" hasCustomPrompt="1"/>
          </p:nvPr>
        </p:nvSpPr>
        <p:spPr>
          <a:xfrm>
            <a:off x="9120336" y="3572825"/>
            <a:ext cx="2520000" cy="2520000"/>
          </a:xfrm>
          <a:solidFill>
            <a:schemeClr val="bg1">
              <a:lumMod val="95000"/>
            </a:schemeClr>
          </a:solidFill>
        </p:spPr>
        <p:txBody>
          <a:bodyPr lIns="180000" tIns="180000" rIns="180000" bIns="180000" anchor="ctr">
            <a:noAutofit/>
          </a:bodyPr>
          <a:lstStyle>
            <a:lvl1pPr marL="0" indent="0" algn="ctr">
              <a:lnSpc>
                <a:spcPct val="100000"/>
              </a:lnSpc>
              <a:spcBef>
                <a:spcPts val="800"/>
              </a:spcBef>
              <a:spcAft>
                <a:spcPts val="0"/>
              </a:spcAft>
              <a:buFont typeface="Arial"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360363" indent="-173038">
              <a:lnSpc>
                <a:spcPct val="100000"/>
              </a:lnSpc>
              <a:spcAft>
                <a:spcPts val="1200"/>
              </a:spcAft>
              <a:buFont typeface="Arial" charset="0"/>
              <a:buChar char="•"/>
              <a:tabLst/>
              <a:defRPr lang="en-US" sz="1800" kern="1200" baseline="0" noProof="0" dirty="0" smtClean="0">
                <a:solidFill>
                  <a:schemeClr val="tx1"/>
                </a:solidFill>
                <a:latin typeface="Avenir Book" panose="02000503020000020003" pitchFamily="2" charset="0"/>
                <a:ea typeface="Verdana" panose="020B0604030504040204" pitchFamily="34" charset="0"/>
                <a:cs typeface="Verdana" panose="020B0604030504040204" pitchFamily="34" charset="0"/>
              </a:defRPr>
            </a:lvl2pPr>
            <a:lvl3pPr marL="539750" indent="-171450">
              <a:lnSpc>
                <a:spcPct val="100000"/>
              </a:lnSpc>
              <a:spcAft>
                <a:spcPts val="1200"/>
              </a:spcAft>
              <a:buFont typeface="Arial" charset="0"/>
              <a:buChar char="•"/>
              <a:tabLst/>
              <a:defRPr sz="1800">
                <a:solidFill>
                  <a:schemeClr val="tx1"/>
                </a:solidFill>
                <a:latin typeface="Avenir Book" panose="02000503020000020003" pitchFamily="2" charset="0"/>
              </a:defRPr>
            </a:lvl3pPr>
            <a:lvl4pPr marL="712788" indent="-173038">
              <a:lnSpc>
                <a:spcPct val="100000"/>
              </a:lnSpc>
              <a:spcAft>
                <a:spcPts val="1200"/>
              </a:spcAft>
              <a:buFont typeface="Arial" charset="0"/>
              <a:buChar char="•"/>
              <a:tabLst/>
              <a:defRPr sz="1800">
                <a:solidFill>
                  <a:schemeClr val="tx1"/>
                </a:solidFill>
                <a:latin typeface="Avenir Book" panose="02000503020000020003" pitchFamily="2" charset="0"/>
              </a:defRPr>
            </a:lvl4pPr>
            <a:lvl5pPr marL="892175" indent="-179388">
              <a:lnSpc>
                <a:spcPct val="100000"/>
              </a:lnSpc>
              <a:spcAft>
                <a:spcPts val="1200"/>
              </a:spcAft>
              <a:buFont typeface="Arial" charset="0"/>
              <a:buChar char="•"/>
              <a:tabLst/>
              <a:defRPr sz="1800" baseline="0">
                <a:solidFill>
                  <a:schemeClr val="tx1"/>
                </a:solidFill>
                <a:latin typeface="Avenir Book" panose="02000503020000020003" pitchFamily="2" charset="0"/>
              </a:defRPr>
            </a:lvl5pPr>
          </a:lstStyle>
          <a:p>
            <a:pPr lvl="0"/>
            <a:r>
              <a:rPr lang="en-US" noProof="0" dirty="0"/>
              <a:t>Insert text</a:t>
            </a:r>
          </a:p>
        </p:txBody>
      </p:sp>
      <p:sp>
        <p:nvSpPr>
          <p:cNvPr id="12" name="Picture Placeholder 2">
            <a:extLst>
              <a:ext uri="{FF2B5EF4-FFF2-40B4-BE49-F238E27FC236}">
                <a16:creationId xmlns:a16="http://schemas.microsoft.com/office/drawing/2014/main" id="{606CD900-C389-3E4F-81A8-1180C4C454D0}"/>
              </a:ext>
            </a:extLst>
          </p:cNvPr>
          <p:cNvSpPr>
            <a:spLocks noGrp="1"/>
          </p:cNvSpPr>
          <p:nvPr>
            <p:ph type="pic" sz="quarter" idx="31" hasCustomPrompt="1"/>
          </p:nvPr>
        </p:nvSpPr>
        <p:spPr>
          <a:xfrm>
            <a:off x="6266644" y="3572825"/>
            <a:ext cx="2520000" cy="2520000"/>
          </a:xfrm>
        </p:spPr>
        <p:txBody>
          <a:bodyPr anchor="t"/>
          <a:lstStyle>
            <a:lvl1pPr algn="l">
              <a:defRPr sz="1600">
                <a:latin typeface="Verdana" panose="020B0604030504040204" pitchFamily="34" charset="0"/>
                <a:ea typeface="Verdana" panose="020B0604030504040204" pitchFamily="34" charset="0"/>
                <a:cs typeface="Verdana" panose="020B0604030504040204" pitchFamily="34" charset="0"/>
              </a:defRPr>
            </a:lvl1pPr>
          </a:lstStyle>
          <a:p>
            <a:r>
              <a:rPr lang="en-US" noProof="0" dirty="0"/>
              <a:t>Click icon to add picture</a:t>
            </a:r>
          </a:p>
        </p:txBody>
      </p:sp>
      <p:sp>
        <p:nvSpPr>
          <p:cNvPr id="18" name="Textplatzhalter 2">
            <a:extLst>
              <a:ext uri="{FF2B5EF4-FFF2-40B4-BE49-F238E27FC236}">
                <a16:creationId xmlns:a16="http://schemas.microsoft.com/office/drawing/2014/main" id="{0F1D58FD-A9DF-8E45-B605-18C77D4054DB}"/>
              </a:ext>
            </a:extLst>
          </p:cNvPr>
          <p:cNvSpPr>
            <a:spLocks noGrp="1"/>
          </p:cNvSpPr>
          <p:nvPr>
            <p:ph type="body" sz="quarter" idx="28" hasCustomPrompt="1"/>
          </p:nvPr>
        </p:nvSpPr>
        <p:spPr>
          <a:xfrm>
            <a:off x="3412952" y="3572825"/>
            <a:ext cx="2520000" cy="2520000"/>
          </a:xfrm>
          <a:solidFill>
            <a:schemeClr val="bg1">
              <a:lumMod val="95000"/>
            </a:schemeClr>
          </a:solidFill>
        </p:spPr>
        <p:txBody>
          <a:bodyPr lIns="180000" tIns="180000" rIns="180000" bIns="180000" anchor="ctr">
            <a:noAutofit/>
          </a:bodyPr>
          <a:lstStyle>
            <a:lvl1pPr marL="0" indent="0" algn="ctr">
              <a:lnSpc>
                <a:spcPct val="100000"/>
              </a:lnSpc>
              <a:spcBef>
                <a:spcPts val="800"/>
              </a:spcBef>
              <a:spcAft>
                <a:spcPts val="0"/>
              </a:spcAft>
              <a:buFont typeface="Arial"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360363" indent="-173038">
              <a:lnSpc>
                <a:spcPct val="100000"/>
              </a:lnSpc>
              <a:spcAft>
                <a:spcPts val="1200"/>
              </a:spcAft>
              <a:buFont typeface="Arial" charset="0"/>
              <a:buChar char="•"/>
              <a:tabLst/>
              <a:defRPr lang="en-US" sz="1800" kern="1200" baseline="0" noProof="0" dirty="0" smtClean="0">
                <a:solidFill>
                  <a:schemeClr val="tx1"/>
                </a:solidFill>
                <a:latin typeface="Avenir Book" panose="02000503020000020003" pitchFamily="2" charset="0"/>
                <a:ea typeface="Verdana" panose="020B0604030504040204" pitchFamily="34" charset="0"/>
                <a:cs typeface="Verdana" panose="020B0604030504040204" pitchFamily="34" charset="0"/>
              </a:defRPr>
            </a:lvl2pPr>
            <a:lvl3pPr marL="539750" indent="-171450">
              <a:lnSpc>
                <a:spcPct val="100000"/>
              </a:lnSpc>
              <a:spcAft>
                <a:spcPts val="1200"/>
              </a:spcAft>
              <a:buFont typeface="Arial" charset="0"/>
              <a:buChar char="•"/>
              <a:tabLst/>
              <a:defRPr sz="1800">
                <a:solidFill>
                  <a:schemeClr val="tx1"/>
                </a:solidFill>
                <a:latin typeface="Avenir Book" panose="02000503020000020003" pitchFamily="2" charset="0"/>
              </a:defRPr>
            </a:lvl3pPr>
            <a:lvl4pPr marL="712788" indent="-173038">
              <a:lnSpc>
                <a:spcPct val="100000"/>
              </a:lnSpc>
              <a:spcAft>
                <a:spcPts val="1200"/>
              </a:spcAft>
              <a:buFont typeface="Arial" charset="0"/>
              <a:buChar char="•"/>
              <a:tabLst/>
              <a:defRPr sz="1800">
                <a:solidFill>
                  <a:schemeClr val="tx1"/>
                </a:solidFill>
                <a:latin typeface="Avenir Book" panose="02000503020000020003" pitchFamily="2" charset="0"/>
              </a:defRPr>
            </a:lvl4pPr>
            <a:lvl5pPr marL="892175" indent="-179388">
              <a:lnSpc>
                <a:spcPct val="100000"/>
              </a:lnSpc>
              <a:spcAft>
                <a:spcPts val="1200"/>
              </a:spcAft>
              <a:buFont typeface="Arial" charset="0"/>
              <a:buChar char="•"/>
              <a:tabLst/>
              <a:defRPr sz="1800" baseline="0">
                <a:solidFill>
                  <a:schemeClr val="tx1"/>
                </a:solidFill>
                <a:latin typeface="Avenir Book" panose="02000503020000020003" pitchFamily="2" charset="0"/>
              </a:defRPr>
            </a:lvl5pPr>
          </a:lstStyle>
          <a:p>
            <a:pPr lvl="0"/>
            <a:r>
              <a:rPr lang="en-US" noProof="0" dirty="0"/>
              <a:t>Insert text</a:t>
            </a:r>
          </a:p>
        </p:txBody>
      </p:sp>
      <p:sp>
        <p:nvSpPr>
          <p:cNvPr id="19" name="Picture Placeholder 1">
            <a:extLst>
              <a:ext uri="{FF2B5EF4-FFF2-40B4-BE49-F238E27FC236}">
                <a16:creationId xmlns:a16="http://schemas.microsoft.com/office/drawing/2014/main" id="{F7F6FC0F-5DB5-C04D-9B5C-01033E8955A9}"/>
              </a:ext>
            </a:extLst>
          </p:cNvPr>
          <p:cNvSpPr>
            <a:spLocks noGrp="1"/>
          </p:cNvSpPr>
          <p:nvPr>
            <p:ph type="pic" sz="quarter" idx="29" hasCustomPrompt="1"/>
          </p:nvPr>
        </p:nvSpPr>
        <p:spPr>
          <a:xfrm>
            <a:off x="559260" y="3572825"/>
            <a:ext cx="2520000" cy="2520000"/>
          </a:xfrm>
        </p:spPr>
        <p:txBody>
          <a:bodyPr anchor="t"/>
          <a:lstStyle>
            <a:lvl1pPr algn="l">
              <a:defRPr sz="1600">
                <a:latin typeface="Verdana" panose="020B0604030504040204" pitchFamily="34" charset="0"/>
                <a:ea typeface="Verdana" panose="020B0604030504040204" pitchFamily="34" charset="0"/>
                <a:cs typeface="Verdana" panose="020B0604030504040204" pitchFamily="34" charset="0"/>
              </a:defRPr>
            </a:lvl1pPr>
          </a:lstStyle>
          <a:p>
            <a:r>
              <a:rPr lang="en-US" noProof="0" dirty="0"/>
              <a:t>Click icon to add picture</a:t>
            </a:r>
          </a:p>
        </p:txBody>
      </p:sp>
      <p:sp>
        <p:nvSpPr>
          <p:cNvPr id="22" name="Textplatzhalter 1">
            <a:extLst>
              <a:ext uri="{FF2B5EF4-FFF2-40B4-BE49-F238E27FC236}">
                <a16:creationId xmlns:a16="http://schemas.microsoft.com/office/drawing/2014/main" id="{5CDC03B6-9C7D-1442-B7D4-E3DD3013DA9B}"/>
              </a:ext>
            </a:extLst>
          </p:cNvPr>
          <p:cNvSpPr>
            <a:spLocks noGrp="1"/>
          </p:cNvSpPr>
          <p:nvPr>
            <p:ph type="body" sz="quarter" idx="10" hasCustomPrompt="1"/>
          </p:nvPr>
        </p:nvSpPr>
        <p:spPr>
          <a:xfrm>
            <a:off x="550861" y="1412877"/>
            <a:ext cx="11090275" cy="1872108"/>
          </a:xfrm>
        </p:spPr>
        <p:txBody>
          <a:bodyPr lIns="0" anchor="ctr">
            <a:noAutofit/>
          </a:bodyPr>
          <a:lstStyle>
            <a:lvl1pPr marL="0" indent="0" algn="ctr">
              <a:lnSpc>
                <a:spcPct val="100000"/>
              </a:lnSpc>
              <a:spcBef>
                <a:spcPts val="800"/>
              </a:spcBef>
              <a:spcAft>
                <a:spcPts val="0"/>
              </a:spcAft>
              <a:buFont typeface="Arial"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360363" indent="-173038" algn="ctr">
              <a:lnSpc>
                <a:spcPct val="100000"/>
              </a:lnSpc>
              <a:spcAft>
                <a:spcPts val="1200"/>
              </a:spcAft>
              <a:buFont typeface="Arial" charset="0"/>
              <a:buChar char="•"/>
              <a:tabLst/>
              <a:defRPr lang="en-US" sz="1400" kern="1200" baseline="0" noProof="0" dirty="0" smtClean="0">
                <a:solidFill>
                  <a:schemeClr val="tx1"/>
                </a:solidFill>
                <a:latin typeface="Avenir Book" panose="02000503020000020003" pitchFamily="2" charset="0"/>
                <a:ea typeface="Verdana" panose="020B0604030504040204" pitchFamily="34" charset="0"/>
                <a:cs typeface="Verdana" panose="020B0604030504040204" pitchFamily="34" charset="0"/>
              </a:defRPr>
            </a:lvl2pPr>
            <a:lvl3pPr marL="539750" indent="-171450" algn="ctr">
              <a:lnSpc>
                <a:spcPct val="100000"/>
              </a:lnSpc>
              <a:spcAft>
                <a:spcPts val="1200"/>
              </a:spcAft>
              <a:buFont typeface="Arial" charset="0"/>
              <a:buChar char="•"/>
              <a:tabLst/>
              <a:defRPr sz="1400">
                <a:solidFill>
                  <a:schemeClr val="tx1"/>
                </a:solidFill>
                <a:latin typeface="Avenir Book" panose="02000503020000020003" pitchFamily="2" charset="0"/>
              </a:defRPr>
            </a:lvl3pPr>
            <a:lvl4pPr marL="712788" indent="-173038" algn="ctr">
              <a:lnSpc>
                <a:spcPct val="100000"/>
              </a:lnSpc>
              <a:spcAft>
                <a:spcPts val="1200"/>
              </a:spcAft>
              <a:buFont typeface="Arial" charset="0"/>
              <a:buChar char="•"/>
              <a:tabLst/>
              <a:defRPr sz="1400">
                <a:solidFill>
                  <a:schemeClr val="tx1"/>
                </a:solidFill>
                <a:latin typeface="Avenir Book" panose="02000503020000020003" pitchFamily="2" charset="0"/>
              </a:defRPr>
            </a:lvl4pPr>
            <a:lvl5pPr marL="892175" indent="-179388" algn="ctr">
              <a:lnSpc>
                <a:spcPct val="100000"/>
              </a:lnSpc>
              <a:spcAft>
                <a:spcPts val="1200"/>
              </a:spcAft>
              <a:buFont typeface="Arial" charset="0"/>
              <a:buChar char="•"/>
              <a:tabLst/>
              <a:defRPr sz="1400" baseline="0">
                <a:solidFill>
                  <a:schemeClr val="tx1"/>
                </a:solidFill>
                <a:latin typeface="Avenir Book" panose="02000503020000020003" pitchFamily="2" charset="0"/>
              </a:defRPr>
            </a:lvl5pPr>
          </a:lstStyle>
          <a:p>
            <a:pPr lvl="0"/>
            <a:r>
              <a:rPr lang="en-US" noProof="0" dirty="0"/>
              <a:t>Click to add text here</a:t>
            </a:r>
          </a:p>
        </p:txBody>
      </p:sp>
      <p:sp>
        <p:nvSpPr>
          <p:cNvPr id="2" name="Titel 1">
            <a:extLst>
              <a:ext uri="{FF2B5EF4-FFF2-40B4-BE49-F238E27FC236}">
                <a16:creationId xmlns:a16="http://schemas.microsoft.com/office/drawing/2014/main" id="{73129EBF-9D98-4253-A7B5-859769D3DAF4}"/>
              </a:ext>
            </a:extLst>
          </p:cNvPr>
          <p:cNvSpPr>
            <a:spLocks noGrp="1"/>
          </p:cNvSpPr>
          <p:nvPr>
            <p:ph type="title" hasCustomPrompt="1"/>
          </p:nvPr>
        </p:nvSpPr>
        <p:spPr>
          <a:xfrm>
            <a:off x="551384" y="183600"/>
            <a:ext cx="11091600" cy="882000"/>
          </a:xfrm>
        </p:spPr>
        <p:txBody>
          <a:bodyPr/>
          <a:lstStyle>
            <a:lvl1pPr>
              <a:defRPr/>
            </a:lvl1pPr>
          </a:lstStyle>
          <a:p>
            <a:r>
              <a:rPr lang="en-US" dirty="0"/>
              <a:t>Edit master title</a:t>
            </a:r>
          </a:p>
        </p:txBody>
      </p:sp>
      <p:pic>
        <p:nvPicPr>
          <p:cNvPr id="4" name="Grafik 3" descr="Ein Bild, das Stern, Raum, Nacht, Licht enthält.&#10;&#10;Automatisch generierte Beschreibung">
            <a:extLst>
              <a:ext uri="{FF2B5EF4-FFF2-40B4-BE49-F238E27FC236}">
                <a16:creationId xmlns:a16="http://schemas.microsoft.com/office/drawing/2014/main" id="{E9A92B1D-62B8-E89C-D6E1-92FC4B68BD1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684" t="47900" r="59336" b="51433"/>
          <a:stretch/>
        </p:blipFill>
        <p:spPr>
          <a:xfrm>
            <a:off x="557295" y="1124744"/>
            <a:ext cx="2304257" cy="45719"/>
          </a:xfrm>
          <a:prstGeom prst="rect">
            <a:avLst/>
          </a:prstGeom>
        </p:spPr>
      </p:pic>
    </p:spTree>
    <p:extLst>
      <p:ext uri="{BB962C8B-B14F-4D97-AF65-F5344CB8AC3E}">
        <p14:creationId xmlns:p14="http://schemas.microsoft.com/office/powerpoint/2010/main" val="1193835661"/>
      </p:ext>
    </p:extLst>
  </p:cSld>
  <p:clrMapOvr>
    <a:masterClrMapping/>
  </p:clrMapOvr>
  <p:extLst>
    <p:ext uri="{DCECCB84-F9BA-43D5-87BE-67443E8EF086}">
      <p15:sldGuideLst xmlns:p15="http://schemas.microsoft.com/office/powerpoint/2012/main">
        <p15:guide id="1" orient="horz" pos="890">
          <p15:clr>
            <a:srgbClr val="FBAE40"/>
          </p15:clr>
        </p15:guide>
        <p15:guide id="2" pos="34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971BF6-CE63-4A48-BBA3-FBAAA0533BBB}"/>
              </a:ext>
            </a:extLst>
          </p:cNvPr>
          <p:cNvSpPr>
            <a:spLocks noGrp="1"/>
          </p:cNvSpPr>
          <p:nvPr>
            <p:ph type="title" hasCustomPrompt="1"/>
          </p:nvPr>
        </p:nvSpPr>
        <p:spPr>
          <a:xfrm>
            <a:off x="551384" y="183600"/>
            <a:ext cx="11091600" cy="882000"/>
          </a:xfrm>
        </p:spPr>
        <p:txBody>
          <a:bodyPr lIns="0" rIns="0"/>
          <a:lstStyle>
            <a:lvl1pPr>
              <a:defRPr/>
            </a:lvl1pPr>
          </a:lstStyle>
          <a:p>
            <a:r>
              <a:rPr lang="en-US" dirty="0"/>
              <a:t>Edit master title</a:t>
            </a:r>
          </a:p>
        </p:txBody>
      </p:sp>
      <p:graphicFrame>
        <p:nvGraphicFramePr>
          <p:cNvPr id="4" name="tbl_Info">
            <a:hlinkClick r:id="" action="ppaction://hlinkshowjump?jump=nextslide"/>
            <a:extLst>
              <a:ext uri="{FF2B5EF4-FFF2-40B4-BE49-F238E27FC236}">
                <a16:creationId xmlns:a16="http://schemas.microsoft.com/office/drawing/2014/main" id="{B4FED11F-DDB0-4788-8494-C60C78F7F1C1}"/>
              </a:ext>
            </a:extLst>
          </p:cNvPr>
          <p:cNvGraphicFramePr>
            <a:graphicFrameLocks noGrp="1"/>
          </p:cNvGraphicFramePr>
          <p:nvPr userDrawn="1">
            <p:extLst>
              <p:ext uri="{D42A27DB-BD31-4B8C-83A1-F6EECF244321}">
                <p14:modId xmlns:p14="http://schemas.microsoft.com/office/powerpoint/2010/main" val="1266404070"/>
              </p:ext>
            </p:extLst>
          </p:nvPr>
        </p:nvGraphicFramePr>
        <p:xfrm>
          <a:off x="550800" y="1864800"/>
          <a:ext cx="5193600" cy="2964731"/>
        </p:xfrm>
        <a:graphic>
          <a:graphicData uri="http://schemas.openxmlformats.org/drawingml/2006/table">
            <a:tbl>
              <a:tblPr/>
              <a:tblGrid>
                <a:gridCol w="2003452">
                  <a:extLst>
                    <a:ext uri="{9D8B030D-6E8A-4147-A177-3AD203B41FA5}">
                      <a16:colId xmlns:a16="http://schemas.microsoft.com/office/drawing/2014/main" val="20000"/>
                    </a:ext>
                  </a:extLst>
                </a:gridCol>
                <a:gridCol w="3190148">
                  <a:extLst>
                    <a:ext uri="{9D8B030D-6E8A-4147-A177-3AD203B41FA5}">
                      <a16:colId xmlns:a16="http://schemas.microsoft.com/office/drawing/2014/main" val="20001"/>
                    </a:ext>
                  </a:extLst>
                </a:gridCol>
              </a:tblGrid>
              <a:tr h="269521">
                <a:tc>
                  <a:txBody>
                    <a:bodyPr/>
                    <a:lstStyle/>
                    <a:p>
                      <a:pPr marL="0" marR="0" lvl="0" indent="0" algn="l" defTabSz="914400" rtl="0" eaLnBrk="0" fontAlgn="base" latinLnBrk="0" hangingPunct="0">
                        <a:lnSpc>
                          <a:spcPct val="100000"/>
                        </a:lnSpc>
                        <a:spcBef>
                          <a:spcPct val="0"/>
                        </a:spcBef>
                        <a:spcAft>
                          <a:spcPts val="0"/>
                        </a:spcAft>
                        <a:buClrTx/>
                        <a:buSzTx/>
                        <a:buFontTx/>
                        <a:buNone/>
                        <a:tabLst/>
                      </a:pPr>
                      <a:r>
                        <a:rPr kumimoji="0" lang="en-GB" sz="1200" b="0" i="0" u="none" strike="noStrike" cap="none" normalizeH="0" baseline="0" noProof="0" dirty="0">
                          <a:ln>
                            <a:noFill/>
                          </a:ln>
                          <a:solidFill>
                            <a:schemeClr val="bg1">
                              <a:lumMod val="50000"/>
                            </a:schemeClr>
                          </a:solidFill>
                          <a:effectLst/>
                          <a:latin typeface="Verdana" panose="020B0604030504040204" pitchFamily="34" charset="0"/>
                          <a:ea typeface="Verdana" panose="020B0604030504040204" pitchFamily="34" charset="0"/>
                          <a:cs typeface="Verdana" panose="020B0604030504040204" pitchFamily="34" charset="0"/>
                        </a:rPr>
                        <a:t>Author(s):</a:t>
                      </a:r>
                    </a:p>
                  </a:txBody>
                  <a:tcPr marL="48768" marR="48768" marT="36000" marB="36000" anchor="ctr" horzOverflow="overflow">
                    <a:lnL w="12700"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ts val="0"/>
                        </a:spcAft>
                        <a:buClrTx/>
                        <a:buSzTx/>
                        <a:buFontTx/>
                        <a:buNone/>
                        <a:tabLst/>
                        <a:defRPr/>
                      </a:pPr>
                      <a:endParaRPr kumimoji="0" lang="de-DE" sz="1200" b="0" i="0" u="none" strike="noStrike" cap="none" normalizeH="0" baseline="0" noProof="0" dirty="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marL="48768" marR="48768" marT="36000" marB="36000" anchor="ctr" horzOverflow="overflow">
                    <a:lnL w="31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269521">
                <a:tc>
                  <a:txBody>
                    <a:bodyPr/>
                    <a:lstStyle/>
                    <a:p>
                      <a:pPr marL="0" marR="0" lvl="0" indent="0" algn="l" defTabSz="914400" rtl="0" eaLnBrk="0" fontAlgn="base" latinLnBrk="0" hangingPunct="0">
                        <a:lnSpc>
                          <a:spcPct val="100000"/>
                        </a:lnSpc>
                        <a:spcBef>
                          <a:spcPct val="0"/>
                        </a:spcBef>
                        <a:spcAft>
                          <a:spcPts val="0"/>
                        </a:spcAft>
                        <a:buClrTx/>
                        <a:buSzTx/>
                        <a:buFontTx/>
                        <a:buNone/>
                        <a:tabLst/>
                      </a:pPr>
                      <a:r>
                        <a:rPr kumimoji="0" lang="en-GB" sz="1200" b="0" i="0" u="none" strike="noStrike" cap="none" normalizeH="0" baseline="0" noProof="0" dirty="0">
                          <a:ln>
                            <a:noFill/>
                          </a:ln>
                          <a:solidFill>
                            <a:schemeClr val="bg1">
                              <a:lumMod val="50000"/>
                            </a:schemeClr>
                          </a:solidFill>
                          <a:effectLst/>
                          <a:latin typeface="Verdana" panose="020B0604030504040204" pitchFamily="34" charset="0"/>
                          <a:ea typeface="Verdana" panose="020B0604030504040204" pitchFamily="34" charset="0"/>
                          <a:cs typeface="Verdana" panose="020B0604030504040204" pitchFamily="34" charset="0"/>
                        </a:rPr>
                        <a:t>Co-Author(s):</a:t>
                      </a:r>
                    </a:p>
                  </a:txBody>
                  <a:tcPr marL="48768" marR="48768" marT="36000" marB="36000" anchor="ctr" horzOverflow="overflow">
                    <a:lnL w="127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ts val="0"/>
                        </a:spcAft>
                        <a:buClrTx/>
                        <a:buSzTx/>
                        <a:buFontTx/>
                        <a:buNone/>
                        <a:tabLst/>
                        <a:defRPr/>
                      </a:pPr>
                      <a:endParaRPr kumimoji="0" lang="en-GB" sz="1200" b="0" i="0" u="none" strike="noStrike" cap="none" normalizeH="0" baseline="0" noProof="0" dirty="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marL="48768" marR="48768" marT="36000" marB="36000" anchor="ctr" horzOverflow="overflow">
                    <a:lnL w="3175"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269521">
                <a:tc>
                  <a:txBody>
                    <a:bodyPr/>
                    <a:lstStyle/>
                    <a:p>
                      <a:pPr marL="0" marR="0" lvl="0" indent="0" algn="l" defTabSz="914400" rtl="0" eaLnBrk="0" fontAlgn="base" latinLnBrk="0" hangingPunct="0">
                        <a:lnSpc>
                          <a:spcPct val="100000"/>
                        </a:lnSpc>
                        <a:spcBef>
                          <a:spcPct val="0"/>
                        </a:spcBef>
                        <a:spcAft>
                          <a:spcPts val="0"/>
                        </a:spcAft>
                        <a:buClrTx/>
                        <a:buSzTx/>
                        <a:buFontTx/>
                        <a:buNone/>
                        <a:tabLst/>
                      </a:pPr>
                      <a:r>
                        <a:rPr kumimoji="0" lang="en-GB" sz="1200" b="0" i="0" u="none" strike="noStrike" cap="none" normalizeH="0" baseline="0" noProof="0" dirty="0">
                          <a:ln>
                            <a:noFill/>
                          </a:ln>
                          <a:solidFill>
                            <a:schemeClr val="bg1">
                              <a:lumMod val="50000"/>
                            </a:schemeClr>
                          </a:solidFill>
                          <a:effectLst/>
                          <a:latin typeface="Verdana" panose="020B0604030504040204" pitchFamily="34" charset="0"/>
                          <a:ea typeface="Verdana" panose="020B0604030504040204" pitchFamily="34" charset="0"/>
                          <a:cs typeface="Verdana" panose="020B0604030504040204" pitchFamily="34" charset="0"/>
                        </a:rPr>
                        <a:t>Approved by:</a:t>
                      </a:r>
                    </a:p>
                  </a:txBody>
                  <a:tcPr marL="48768" marR="48768" marT="36000" marB="36000" anchor="ctr" horzOverflow="overflow">
                    <a:lnL w="127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ts val="0"/>
                        </a:spcAft>
                        <a:buClrTx/>
                        <a:buSzTx/>
                        <a:buFontTx/>
                        <a:buNone/>
                        <a:tabLst/>
                      </a:pPr>
                      <a:endParaRPr kumimoji="0" lang="en-GB" sz="1200" b="0" i="0" u="none" strike="noStrike" cap="none" normalizeH="0" baseline="0" noProof="0" dirty="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marL="48768" marR="48768" marT="36000" marB="36000" anchor="ctr" horzOverflow="overflow">
                    <a:lnL w="3175"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269521">
                <a:tc>
                  <a:txBody>
                    <a:bodyPr/>
                    <a:lstStyle/>
                    <a:p>
                      <a:pPr marL="0" marR="0" lvl="0" indent="0" algn="l" defTabSz="914400" rtl="0" eaLnBrk="0" fontAlgn="base" latinLnBrk="0" hangingPunct="0">
                        <a:lnSpc>
                          <a:spcPct val="100000"/>
                        </a:lnSpc>
                        <a:spcBef>
                          <a:spcPct val="0"/>
                        </a:spcBef>
                        <a:spcAft>
                          <a:spcPts val="0"/>
                        </a:spcAft>
                        <a:buClrTx/>
                        <a:buSzTx/>
                        <a:buFontTx/>
                        <a:buNone/>
                        <a:tabLst/>
                      </a:pPr>
                      <a:r>
                        <a:rPr kumimoji="0" lang="en-GB" sz="1200" b="0" i="0" u="none" strike="noStrike" cap="none" normalizeH="0" baseline="0" noProof="0" dirty="0">
                          <a:ln>
                            <a:noFill/>
                          </a:ln>
                          <a:solidFill>
                            <a:schemeClr val="bg1">
                              <a:lumMod val="50000"/>
                            </a:schemeClr>
                          </a:solidFill>
                          <a:effectLst/>
                          <a:latin typeface="Verdana" panose="020B0604030504040204" pitchFamily="34" charset="0"/>
                          <a:ea typeface="Verdana" panose="020B0604030504040204" pitchFamily="34" charset="0"/>
                          <a:cs typeface="Verdana" panose="020B0604030504040204" pitchFamily="34" charset="0"/>
                        </a:rPr>
                        <a:t>Project Leader:</a:t>
                      </a:r>
                    </a:p>
                  </a:txBody>
                  <a:tcPr marL="48768" marR="48768" marT="36000" marB="36000" anchor="ctr" horzOverflow="overflow">
                    <a:lnL w="127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ts val="0"/>
                        </a:spcAft>
                        <a:buClrTx/>
                        <a:buSzTx/>
                        <a:buFontTx/>
                        <a:buNone/>
                        <a:tabLst/>
                      </a:pPr>
                      <a:endParaRPr kumimoji="0" lang="en-GB" sz="1200" b="0" i="0" u="none" strike="noStrike" cap="none" normalizeH="0" baseline="0" noProof="0" dirty="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marL="48768" marR="48768" marT="36000" marB="36000" anchor="ctr" horzOverflow="overflow">
                    <a:lnL w="3175"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269521">
                <a:tc>
                  <a:txBody>
                    <a:bodyPr/>
                    <a:lstStyle/>
                    <a:p>
                      <a:pPr marL="0" marR="0" lvl="0" indent="0" algn="l" defTabSz="914400" rtl="0" eaLnBrk="0" fontAlgn="base" latinLnBrk="0" hangingPunct="0">
                        <a:lnSpc>
                          <a:spcPct val="100000"/>
                        </a:lnSpc>
                        <a:spcBef>
                          <a:spcPct val="0"/>
                        </a:spcBef>
                        <a:spcAft>
                          <a:spcPts val="0"/>
                        </a:spcAft>
                        <a:buClrTx/>
                        <a:buSzTx/>
                        <a:buFontTx/>
                        <a:buNone/>
                        <a:tabLst/>
                      </a:pPr>
                      <a:r>
                        <a:rPr kumimoji="0" lang="en-GB" sz="1200" b="0" i="0" u="none" strike="noStrike" cap="none" normalizeH="0" baseline="0" noProof="0" dirty="0">
                          <a:ln>
                            <a:noFill/>
                          </a:ln>
                          <a:solidFill>
                            <a:schemeClr val="bg1">
                              <a:lumMod val="50000"/>
                            </a:schemeClr>
                          </a:solidFill>
                          <a:effectLst/>
                          <a:latin typeface="Verdana" panose="020B0604030504040204" pitchFamily="34" charset="0"/>
                          <a:ea typeface="Verdana" panose="020B0604030504040204" pitchFamily="34" charset="0"/>
                          <a:cs typeface="Verdana" panose="020B0604030504040204" pitchFamily="34" charset="0"/>
                        </a:rPr>
                        <a:t>Version:</a:t>
                      </a:r>
                    </a:p>
                  </a:txBody>
                  <a:tcPr marL="48768" marR="48768" marT="36000" marB="36000" anchor="ctr" horzOverflow="overflow">
                    <a:lnL w="127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ts val="0"/>
                        </a:spcAft>
                        <a:buClrTx/>
                        <a:buSzTx/>
                        <a:buFontTx/>
                        <a:buNone/>
                        <a:tabLst/>
                      </a:pPr>
                      <a:r>
                        <a:rPr kumimoji="0" lang="en-GB" sz="1200" b="0" i="0" u="none" strike="noStrike" cap="none" normalizeH="0" baseline="0" noProof="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1.0</a:t>
                      </a:r>
                      <a:endParaRPr kumimoji="0" lang="en-GB" sz="1200" b="0" i="0" u="none" strike="noStrike" cap="none" normalizeH="0" baseline="0" noProof="0" dirty="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marL="48768" marR="48768" marT="36000" marB="36000" anchor="ctr" horzOverflow="overflow">
                    <a:lnL w="3175"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269521">
                <a:tc>
                  <a:txBody>
                    <a:bodyPr/>
                    <a:lstStyle/>
                    <a:p>
                      <a:pPr marL="0" marR="0" lvl="0" indent="0" algn="l" defTabSz="914400" rtl="0" eaLnBrk="0" fontAlgn="base" latinLnBrk="0" hangingPunct="0">
                        <a:lnSpc>
                          <a:spcPct val="100000"/>
                        </a:lnSpc>
                        <a:spcBef>
                          <a:spcPct val="0"/>
                        </a:spcBef>
                        <a:spcAft>
                          <a:spcPts val="0"/>
                        </a:spcAft>
                        <a:buClrTx/>
                        <a:buSzTx/>
                        <a:buFontTx/>
                        <a:buNone/>
                        <a:tabLst/>
                      </a:pPr>
                      <a:r>
                        <a:rPr kumimoji="0" lang="en-GB" sz="1200" b="0" i="0" u="none" strike="noStrike" cap="none" normalizeH="0" baseline="0" noProof="0" dirty="0">
                          <a:ln>
                            <a:noFill/>
                          </a:ln>
                          <a:solidFill>
                            <a:schemeClr val="bg1">
                              <a:lumMod val="50000"/>
                            </a:schemeClr>
                          </a:solidFill>
                          <a:effectLst/>
                          <a:latin typeface="Verdana" panose="020B0604030504040204" pitchFamily="34" charset="0"/>
                          <a:ea typeface="Verdana" panose="020B0604030504040204" pitchFamily="34" charset="0"/>
                          <a:cs typeface="Verdana" panose="020B0604030504040204" pitchFamily="34" charset="0"/>
                        </a:rPr>
                        <a:t>Release date:</a:t>
                      </a:r>
                    </a:p>
                  </a:txBody>
                  <a:tcPr marL="48768" marR="48768" marT="36000" marB="36000" anchor="ctr" horzOverflow="overflow">
                    <a:lnL w="127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ts val="0"/>
                        </a:spcAft>
                        <a:buClrTx/>
                        <a:buSzTx/>
                        <a:buFontTx/>
                        <a:buNone/>
                        <a:tabLst/>
                      </a:pPr>
                      <a:r>
                        <a:rPr kumimoji="0" lang="en-GB" sz="1200" b="0" i="0" u="none" strike="noStrike" cap="none" normalizeH="0" baseline="0" noProof="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09.10.2023</a:t>
                      </a:r>
                      <a:endParaRPr kumimoji="0" lang="en-GB" sz="1200" b="0" i="0" u="none" strike="noStrike" cap="none" normalizeH="0" baseline="0" noProof="0" dirty="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marL="48768" marR="48768" marT="36000" marB="36000" anchor="ctr" horzOverflow="overflow">
                    <a:lnL w="3175"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269521">
                <a:tc>
                  <a:txBody>
                    <a:bodyPr/>
                    <a:lstStyle/>
                    <a:p>
                      <a:pPr marL="0" marR="0" lvl="0" indent="0" algn="l" defTabSz="914400" rtl="0" eaLnBrk="0" fontAlgn="base" latinLnBrk="0" hangingPunct="0">
                        <a:lnSpc>
                          <a:spcPct val="100000"/>
                        </a:lnSpc>
                        <a:spcBef>
                          <a:spcPct val="0"/>
                        </a:spcBef>
                        <a:spcAft>
                          <a:spcPts val="0"/>
                        </a:spcAft>
                        <a:buClrTx/>
                        <a:buSzTx/>
                        <a:buFontTx/>
                        <a:buNone/>
                        <a:tabLst/>
                      </a:pPr>
                      <a:r>
                        <a:rPr kumimoji="0" lang="en-GB" sz="1200" b="0" i="0" u="none" strike="noStrike" cap="none" normalizeH="0" baseline="0" noProof="0" dirty="0">
                          <a:ln>
                            <a:noFill/>
                          </a:ln>
                          <a:solidFill>
                            <a:schemeClr val="bg1">
                              <a:lumMod val="50000"/>
                            </a:schemeClr>
                          </a:solidFill>
                          <a:effectLst/>
                          <a:latin typeface="Verdana" panose="020B0604030504040204" pitchFamily="34" charset="0"/>
                          <a:ea typeface="Verdana" panose="020B0604030504040204" pitchFamily="34" charset="0"/>
                          <a:cs typeface="Verdana" panose="020B0604030504040204" pitchFamily="34" charset="0"/>
                        </a:rPr>
                        <a:t>Security level:</a:t>
                      </a:r>
                    </a:p>
                  </a:txBody>
                  <a:tcPr marL="48768" marR="48768" marT="36000" marB="36000" anchor="ctr" horzOverflow="overflow">
                    <a:lnL w="127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ts val="0"/>
                        </a:spcAft>
                        <a:buClrTx/>
                        <a:buSzTx/>
                        <a:buFontTx/>
                        <a:buNone/>
                        <a:tabLst/>
                      </a:pPr>
                      <a:r>
                        <a:rPr kumimoji="0" lang="en-GB" sz="1200" b="0" i="0" u="none" strike="noStrike" cap="none" normalizeH="0" baseline="0" noProof="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Internal</a:t>
                      </a:r>
                      <a:endParaRPr kumimoji="0" lang="en-GB" sz="1200" b="0" i="0" u="none" strike="noStrike" cap="none" normalizeH="0" baseline="0" noProof="0" dirty="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marL="48768" marR="48768" marT="36000" marB="36000" anchor="ctr" horzOverflow="overflow">
                    <a:lnL w="3175"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269521">
                <a:tc>
                  <a:txBody>
                    <a:bodyPr/>
                    <a:lstStyle/>
                    <a:p>
                      <a:pPr marL="0" marR="0" lvl="0" indent="0" algn="l" defTabSz="914400" rtl="0" eaLnBrk="0" fontAlgn="base" latinLnBrk="0" hangingPunct="0">
                        <a:lnSpc>
                          <a:spcPct val="100000"/>
                        </a:lnSpc>
                        <a:spcBef>
                          <a:spcPct val="0"/>
                        </a:spcBef>
                        <a:spcAft>
                          <a:spcPts val="0"/>
                        </a:spcAft>
                        <a:buClrTx/>
                        <a:buSzTx/>
                        <a:buFontTx/>
                        <a:buNone/>
                        <a:tabLst/>
                      </a:pPr>
                      <a:r>
                        <a:rPr kumimoji="0" lang="en-GB" sz="1200" b="0" i="0" u="none" strike="noStrike" cap="none" normalizeH="0" baseline="0" noProof="0" dirty="0">
                          <a:ln>
                            <a:noFill/>
                          </a:ln>
                          <a:solidFill>
                            <a:schemeClr val="bg1">
                              <a:lumMod val="50000"/>
                            </a:schemeClr>
                          </a:solidFill>
                          <a:effectLst/>
                          <a:latin typeface="Verdana" panose="020B0604030504040204" pitchFamily="34" charset="0"/>
                          <a:ea typeface="Verdana" panose="020B0604030504040204" pitchFamily="34" charset="0"/>
                          <a:cs typeface="Verdana" panose="020B0604030504040204" pitchFamily="34" charset="0"/>
                        </a:rPr>
                        <a:t>Customer:</a:t>
                      </a:r>
                    </a:p>
                  </a:txBody>
                  <a:tcPr marL="48768" marR="48768" marT="36000" marB="36000" anchor="ctr" horzOverflow="overflow">
                    <a:lnL w="127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ts val="0"/>
                        </a:spcAft>
                        <a:buClrTx/>
                        <a:buSzTx/>
                        <a:buFontTx/>
                        <a:buNone/>
                        <a:tabLst/>
                      </a:pPr>
                      <a:endParaRPr kumimoji="0" lang="en-GB" sz="1200" b="0" i="0" u="none" strike="noStrike" cap="none" normalizeH="0" baseline="0" noProof="0" dirty="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marL="48768" marR="48768" marT="36000" marB="36000" anchor="ctr" horzOverflow="overflow">
                    <a:lnL w="3175"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269521">
                <a:tc>
                  <a:txBody>
                    <a:bodyPr/>
                    <a:lstStyle/>
                    <a:p>
                      <a:pPr marL="0" marR="0" lvl="0" indent="0" algn="l" defTabSz="914400" rtl="0" eaLnBrk="0" fontAlgn="base" latinLnBrk="0" hangingPunct="0">
                        <a:lnSpc>
                          <a:spcPct val="100000"/>
                        </a:lnSpc>
                        <a:spcBef>
                          <a:spcPct val="0"/>
                        </a:spcBef>
                        <a:spcAft>
                          <a:spcPts val="0"/>
                        </a:spcAft>
                        <a:buClrTx/>
                        <a:buSzTx/>
                        <a:buFontTx/>
                        <a:buNone/>
                        <a:tabLst/>
                      </a:pPr>
                      <a:r>
                        <a:rPr kumimoji="0" lang="en-GB" sz="1200" b="0" i="0" u="none" strike="noStrike" cap="none" normalizeH="0" baseline="0" noProof="0" dirty="0">
                          <a:ln>
                            <a:noFill/>
                          </a:ln>
                          <a:solidFill>
                            <a:schemeClr val="bg1">
                              <a:lumMod val="50000"/>
                            </a:schemeClr>
                          </a:solidFill>
                          <a:effectLst/>
                          <a:latin typeface="Verdana" panose="020B0604030504040204" pitchFamily="34" charset="0"/>
                          <a:ea typeface="Verdana" panose="020B0604030504040204" pitchFamily="34" charset="0"/>
                          <a:cs typeface="Verdana" panose="020B0604030504040204" pitchFamily="34" charset="0"/>
                        </a:rPr>
                        <a:t>Project:</a:t>
                      </a:r>
                    </a:p>
                  </a:txBody>
                  <a:tcPr marL="48768" marR="48768" marT="36000" marB="36000" anchor="ctr" horzOverflow="overflow">
                    <a:lnL w="127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ts val="0"/>
                        </a:spcAft>
                        <a:buClrTx/>
                        <a:buSzTx/>
                        <a:buFontTx/>
                        <a:buNone/>
                        <a:tabLst/>
                      </a:pPr>
                      <a:endParaRPr kumimoji="0" lang="en-GB" sz="1200" b="0" i="0" u="none" strike="noStrike" cap="none" normalizeH="0" baseline="0" noProof="0" dirty="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marL="48768" marR="48768" marT="36000" marB="36000" anchor="ctr" horzOverflow="overflow">
                    <a:lnL w="3175"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269521">
                <a:tc>
                  <a:txBody>
                    <a:bodyPr/>
                    <a:lstStyle/>
                    <a:p>
                      <a:pPr marL="0" marR="0" lvl="0" indent="0" algn="l" defTabSz="914400" rtl="0" eaLnBrk="0" fontAlgn="base" latinLnBrk="0" hangingPunct="0">
                        <a:lnSpc>
                          <a:spcPct val="100000"/>
                        </a:lnSpc>
                        <a:spcBef>
                          <a:spcPct val="0"/>
                        </a:spcBef>
                        <a:spcAft>
                          <a:spcPts val="0"/>
                        </a:spcAft>
                        <a:buClrTx/>
                        <a:buSzTx/>
                        <a:buFontTx/>
                        <a:buNone/>
                        <a:tabLst/>
                      </a:pPr>
                      <a:r>
                        <a:rPr kumimoji="0" lang="en-GB" sz="1200" b="0" i="0" u="none" strike="noStrike" cap="none" normalizeH="0" baseline="0" noProof="0" dirty="0">
                          <a:ln>
                            <a:noFill/>
                          </a:ln>
                          <a:solidFill>
                            <a:schemeClr val="bg1">
                              <a:lumMod val="50000"/>
                            </a:schemeClr>
                          </a:solidFill>
                          <a:effectLst/>
                          <a:latin typeface="Verdana" panose="020B0604030504040204" pitchFamily="34" charset="0"/>
                          <a:ea typeface="Verdana" panose="020B0604030504040204" pitchFamily="34" charset="0"/>
                          <a:cs typeface="Verdana" panose="020B0604030504040204" pitchFamily="34" charset="0"/>
                        </a:rPr>
                        <a:t>Task ID:</a:t>
                      </a:r>
                    </a:p>
                  </a:txBody>
                  <a:tcPr marL="48768" marR="48768" marT="36000" marB="36000" anchor="ctr" horzOverflow="overflow">
                    <a:lnL w="127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ts val="0"/>
                        </a:spcAft>
                        <a:buClrTx/>
                        <a:buSzTx/>
                        <a:buFontTx/>
                        <a:buNone/>
                        <a:tabLst/>
                      </a:pPr>
                      <a:endParaRPr kumimoji="0" lang="en-GB" sz="1200" b="0" i="0" u="none" strike="noStrike" cap="none" normalizeH="0" baseline="0" noProof="0" dirty="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marL="48768" marR="48768" marT="36000" marB="36000" anchor="ctr" horzOverflow="overflow">
                    <a:lnL w="3175"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9"/>
                  </a:ext>
                </a:extLst>
              </a:tr>
              <a:tr h="269521">
                <a:tc>
                  <a:txBody>
                    <a:bodyPr/>
                    <a:lstStyle/>
                    <a:p>
                      <a:pPr marL="0" marR="0" lvl="0" indent="0" algn="l" defTabSz="914400" rtl="0" eaLnBrk="0" fontAlgn="base" latinLnBrk="0" hangingPunct="0">
                        <a:lnSpc>
                          <a:spcPct val="100000"/>
                        </a:lnSpc>
                        <a:spcBef>
                          <a:spcPct val="0"/>
                        </a:spcBef>
                        <a:spcAft>
                          <a:spcPts val="0"/>
                        </a:spcAft>
                        <a:buClrTx/>
                        <a:buSzTx/>
                        <a:buFontTx/>
                        <a:buNone/>
                        <a:tabLst/>
                      </a:pPr>
                      <a:r>
                        <a:rPr kumimoji="0" lang="en-GB" sz="1200" b="0" i="0" u="none" strike="noStrike" cap="none" normalizeH="0" baseline="0" noProof="0" dirty="0">
                          <a:ln>
                            <a:noFill/>
                          </a:ln>
                          <a:solidFill>
                            <a:schemeClr val="bg1">
                              <a:lumMod val="50000"/>
                            </a:schemeClr>
                          </a:solidFill>
                          <a:effectLst/>
                          <a:latin typeface="Verdana" panose="020B0604030504040204" pitchFamily="34" charset="0"/>
                          <a:ea typeface="Verdana" panose="020B0604030504040204" pitchFamily="34" charset="0"/>
                          <a:cs typeface="Verdana" panose="020B0604030504040204" pitchFamily="34" charset="0"/>
                        </a:rPr>
                        <a:t>Department:</a:t>
                      </a:r>
                    </a:p>
                  </a:txBody>
                  <a:tcPr marL="48768" marR="48768" marT="36000" marB="36000" anchor="ctr" horzOverflow="overflow">
                    <a:lnL w="127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ts val="0"/>
                        </a:spcAft>
                        <a:buClrTx/>
                        <a:buSzTx/>
                        <a:buFontTx/>
                        <a:buNone/>
                        <a:tabLst/>
                      </a:pPr>
                      <a:endParaRPr kumimoji="0" lang="en-GB" sz="1200" b="0" i="0" u="none" strike="noStrike" cap="none" normalizeH="0" baseline="0" noProof="0" dirty="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marL="48768" marR="48768" marT="36000" marB="36000" anchor="ctr" horzOverflow="overflow">
                    <a:lnL w="3175"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0"/>
                  </a:ext>
                </a:extLst>
              </a:tr>
            </a:tbl>
          </a:graphicData>
        </a:graphic>
      </p:graphicFrame>
      <p:sp>
        <p:nvSpPr>
          <p:cNvPr id="5" name="Untertitel 2">
            <a:extLst>
              <a:ext uri="{FF2B5EF4-FFF2-40B4-BE49-F238E27FC236}">
                <a16:creationId xmlns:a16="http://schemas.microsoft.com/office/drawing/2014/main" id="{82E6817F-0F8E-4A93-91C8-8C002A5A1EC3}"/>
              </a:ext>
            </a:extLst>
          </p:cNvPr>
          <p:cNvSpPr>
            <a:spLocks noGrp="1"/>
          </p:cNvSpPr>
          <p:nvPr>
            <p:ph type="subTitle" idx="1" hasCustomPrompt="1"/>
          </p:nvPr>
        </p:nvSpPr>
        <p:spPr>
          <a:xfrm>
            <a:off x="550800" y="1429200"/>
            <a:ext cx="11091600" cy="284400"/>
          </a:xfrm>
        </p:spPr>
        <p:txBody>
          <a:bodyPr lIns="0" rIns="0"/>
          <a:lstStyle>
            <a:lvl1pPr marL="0" indent="0" algn="l">
              <a:spcAft>
                <a:spcPts val="0"/>
              </a:spcAft>
              <a:buNone/>
              <a:defRPr b="0" cap="none" baseline="0">
                <a:solidFill>
                  <a:schemeClr val="accent5"/>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dirty="0"/>
              <a:t>Insert title here</a:t>
            </a:r>
          </a:p>
        </p:txBody>
      </p:sp>
      <p:sp>
        <p:nvSpPr>
          <p:cNvPr id="6" name="Bildplatzhalter 12">
            <a:extLst>
              <a:ext uri="{FF2B5EF4-FFF2-40B4-BE49-F238E27FC236}">
                <a16:creationId xmlns:a16="http://schemas.microsoft.com/office/drawing/2014/main" id="{1D86D17B-77E5-418D-8559-EFB002A056B8}"/>
              </a:ext>
            </a:extLst>
          </p:cNvPr>
          <p:cNvSpPr>
            <a:spLocks noGrp="1"/>
          </p:cNvSpPr>
          <p:nvPr>
            <p:ph type="pic" sz="quarter" idx="10" hasCustomPrompt="1"/>
          </p:nvPr>
        </p:nvSpPr>
        <p:spPr>
          <a:xfrm>
            <a:off x="6572984" y="1864800"/>
            <a:ext cx="5069416" cy="4137733"/>
          </a:xfrm>
        </p:spPr>
        <p:txBody>
          <a:bodyPr lIns="72000" tIns="72000"/>
          <a:lstStyle>
            <a:lvl1pPr>
              <a:defRPr sz="1600" baseline="0">
                <a:solidFill>
                  <a:schemeClr val="tx1"/>
                </a:solidFill>
              </a:defRPr>
            </a:lvl1pPr>
          </a:lstStyle>
          <a:p>
            <a:r>
              <a:rPr lang="en-US" noProof="0" dirty="0"/>
              <a:t>Add picture by clicking on the symbol or place a picture within the placeholder frame.</a:t>
            </a:r>
          </a:p>
        </p:txBody>
      </p:sp>
      <p:sp>
        <p:nvSpPr>
          <p:cNvPr id="7" name="Textfeld 10">
            <a:extLst>
              <a:ext uri="{FF2B5EF4-FFF2-40B4-BE49-F238E27FC236}">
                <a16:creationId xmlns:a16="http://schemas.microsoft.com/office/drawing/2014/main" id="{86522E2E-DC40-46C8-957D-FB1FA138AECC}"/>
              </a:ext>
            </a:extLst>
          </p:cNvPr>
          <p:cNvSpPr txBox="1"/>
          <p:nvPr userDrawn="1"/>
        </p:nvSpPr>
        <p:spPr>
          <a:xfrm>
            <a:off x="550800" y="5731549"/>
            <a:ext cx="5145600" cy="270984"/>
          </a:xfrm>
          <a:prstGeom prst="rect">
            <a:avLst/>
          </a:prstGeom>
          <a:noFill/>
        </p:spPr>
        <p:txBody>
          <a:bodyPr wrap="square" lIns="0" tIns="0" rIns="0" bIns="0" rtlCol="0" anchor="b" anchorCtr="0">
            <a:noAutofit/>
          </a:bodyPr>
          <a:lstStyle/>
          <a:p>
            <a:r>
              <a:rPr lang="en-US" sz="1067" noProof="0">
                <a:solidFill>
                  <a:schemeClr val="tx1"/>
                </a:solidFill>
                <a:latin typeface="Verdana" panose="020B0604030504040204" pitchFamily="34" charset="0"/>
                <a:ea typeface="Verdana" panose="020B0604030504040204" pitchFamily="34" charset="0"/>
                <a:cs typeface="Verdana" panose="020B0604030504040204" pitchFamily="34" charset="0"/>
              </a:rPr>
              <a:t>Copyright © 2024, </a:t>
            </a:r>
            <a:endParaRPr lang="en-US" sz="1067" noProof="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Grafik 7" descr="Ein Bild, das Stern, Raum, Nacht, Licht enthält.&#10;&#10;Automatisch generierte Beschreibung">
            <a:extLst>
              <a:ext uri="{FF2B5EF4-FFF2-40B4-BE49-F238E27FC236}">
                <a16:creationId xmlns:a16="http://schemas.microsoft.com/office/drawing/2014/main" id="{BB2466DA-F5C3-387B-37B4-210713C7559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684" t="47900" r="59336" b="51433"/>
          <a:stretch/>
        </p:blipFill>
        <p:spPr>
          <a:xfrm>
            <a:off x="550800" y="1115033"/>
            <a:ext cx="2304257" cy="45719"/>
          </a:xfrm>
          <a:prstGeom prst="rect">
            <a:avLst/>
          </a:prstGeom>
        </p:spPr>
      </p:pic>
    </p:spTree>
    <p:extLst>
      <p:ext uri="{BB962C8B-B14F-4D97-AF65-F5344CB8AC3E}">
        <p14:creationId xmlns:p14="http://schemas.microsoft.com/office/powerpoint/2010/main" val="16417430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 Images 2 Text (up) and 1 Text (down)">
    <p:bg>
      <p:bgPr>
        <a:solidFill>
          <a:schemeClr val="bg1"/>
        </a:solidFill>
        <a:effectLst/>
      </p:bgPr>
    </p:bg>
    <p:spTree>
      <p:nvGrpSpPr>
        <p:cNvPr id="1" name=""/>
        <p:cNvGrpSpPr/>
        <p:nvPr/>
      </p:nvGrpSpPr>
      <p:grpSpPr>
        <a:xfrm>
          <a:off x="0" y="0"/>
          <a:ext cx="0" cy="0"/>
          <a:chOff x="0" y="0"/>
          <a:chExt cx="0" cy="0"/>
        </a:xfrm>
      </p:grpSpPr>
      <p:sp>
        <p:nvSpPr>
          <p:cNvPr id="20" name="Textplatzhalter 3">
            <a:extLst>
              <a:ext uri="{FF2B5EF4-FFF2-40B4-BE49-F238E27FC236}">
                <a16:creationId xmlns:a16="http://schemas.microsoft.com/office/drawing/2014/main" id="{B0DCED4A-16B2-274C-85D5-E16F4DA8BF65}"/>
              </a:ext>
            </a:extLst>
          </p:cNvPr>
          <p:cNvSpPr>
            <a:spLocks noGrp="1"/>
          </p:cNvSpPr>
          <p:nvPr>
            <p:ph type="body" sz="quarter" idx="32" hasCustomPrompt="1"/>
          </p:nvPr>
        </p:nvSpPr>
        <p:spPr>
          <a:xfrm>
            <a:off x="550861" y="4221088"/>
            <a:ext cx="11090275" cy="1872108"/>
          </a:xfrm>
        </p:spPr>
        <p:txBody>
          <a:bodyPr lIns="0" anchor="ctr">
            <a:noAutofit/>
          </a:bodyPr>
          <a:lstStyle>
            <a:lvl1pPr marL="0" indent="0" algn="ctr">
              <a:lnSpc>
                <a:spcPct val="100000"/>
              </a:lnSpc>
              <a:spcBef>
                <a:spcPts val="800"/>
              </a:spcBef>
              <a:spcAft>
                <a:spcPts val="0"/>
              </a:spcAft>
              <a:buFont typeface="Arial"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360363" indent="-173038" algn="ctr">
              <a:lnSpc>
                <a:spcPct val="100000"/>
              </a:lnSpc>
              <a:spcAft>
                <a:spcPts val="1200"/>
              </a:spcAft>
              <a:buFont typeface="Arial" charset="0"/>
              <a:buChar char="•"/>
              <a:tabLst/>
              <a:defRPr lang="en-US" sz="1400" kern="1200" baseline="0" noProof="0" dirty="0" smtClean="0">
                <a:solidFill>
                  <a:schemeClr val="tx1"/>
                </a:solidFill>
                <a:latin typeface="Avenir Book" panose="02000503020000020003" pitchFamily="2" charset="0"/>
                <a:ea typeface="Verdana" panose="020B0604030504040204" pitchFamily="34" charset="0"/>
                <a:cs typeface="Verdana" panose="020B0604030504040204" pitchFamily="34" charset="0"/>
              </a:defRPr>
            </a:lvl2pPr>
            <a:lvl3pPr marL="539750" indent="-171450" algn="ctr">
              <a:lnSpc>
                <a:spcPct val="100000"/>
              </a:lnSpc>
              <a:spcAft>
                <a:spcPts val="1200"/>
              </a:spcAft>
              <a:buFont typeface="Arial" charset="0"/>
              <a:buChar char="•"/>
              <a:tabLst/>
              <a:defRPr sz="1400">
                <a:solidFill>
                  <a:schemeClr val="tx1"/>
                </a:solidFill>
                <a:latin typeface="Avenir Book" panose="02000503020000020003" pitchFamily="2" charset="0"/>
              </a:defRPr>
            </a:lvl3pPr>
            <a:lvl4pPr marL="712788" indent="-173038" algn="ctr">
              <a:lnSpc>
                <a:spcPct val="100000"/>
              </a:lnSpc>
              <a:spcAft>
                <a:spcPts val="1200"/>
              </a:spcAft>
              <a:buFont typeface="Arial" charset="0"/>
              <a:buChar char="•"/>
              <a:tabLst/>
              <a:defRPr sz="1400">
                <a:solidFill>
                  <a:schemeClr val="tx1"/>
                </a:solidFill>
                <a:latin typeface="Avenir Book" panose="02000503020000020003" pitchFamily="2" charset="0"/>
              </a:defRPr>
            </a:lvl4pPr>
            <a:lvl5pPr marL="892175" indent="-179388" algn="ctr">
              <a:lnSpc>
                <a:spcPct val="100000"/>
              </a:lnSpc>
              <a:spcAft>
                <a:spcPts val="1200"/>
              </a:spcAft>
              <a:buFont typeface="Arial" charset="0"/>
              <a:buChar char="•"/>
              <a:tabLst/>
              <a:defRPr sz="1400" baseline="0">
                <a:solidFill>
                  <a:schemeClr val="tx1"/>
                </a:solidFill>
                <a:latin typeface="Avenir Book" panose="02000503020000020003" pitchFamily="2" charset="0"/>
              </a:defRPr>
            </a:lvl5pPr>
          </a:lstStyle>
          <a:p>
            <a:pPr lvl="0"/>
            <a:r>
              <a:rPr lang="en-US" noProof="0" dirty="0"/>
              <a:t>Click to add text here</a:t>
            </a:r>
          </a:p>
        </p:txBody>
      </p:sp>
      <p:sp>
        <p:nvSpPr>
          <p:cNvPr id="12" name="Textplatzhalter 2">
            <a:extLst>
              <a:ext uri="{FF2B5EF4-FFF2-40B4-BE49-F238E27FC236}">
                <a16:creationId xmlns:a16="http://schemas.microsoft.com/office/drawing/2014/main" id="{E53457DE-7F96-984D-9A5F-2100C912C9DF}"/>
              </a:ext>
            </a:extLst>
          </p:cNvPr>
          <p:cNvSpPr>
            <a:spLocks noGrp="1"/>
          </p:cNvSpPr>
          <p:nvPr>
            <p:ph type="body" sz="quarter" idx="30" hasCustomPrompt="1"/>
          </p:nvPr>
        </p:nvSpPr>
        <p:spPr>
          <a:xfrm>
            <a:off x="9120336" y="1412877"/>
            <a:ext cx="2520000" cy="2520000"/>
          </a:xfrm>
          <a:solidFill>
            <a:schemeClr val="bg1">
              <a:lumMod val="95000"/>
            </a:schemeClr>
          </a:solidFill>
        </p:spPr>
        <p:txBody>
          <a:bodyPr lIns="180000" tIns="180000" rIns="180000" bIns="180000" anchor="ctr">
            <a:noAutofit/>
          </a:bodyPr>
          <a:lstStyle>
            <a:lvl1pPr marL="0" indent="0" algn="ctr">
              <a:lnSpc>
                <a:spcPct val="100000"/>
              </a:lnSpc>
              <a:spcBef>
                <a:spcPts val="800"/>
              </a:spcBef>
              <a:spcAft>
                <a:spcPts val="0"/>
              </a:spcAft>
              <a:buFont typeface="Arial"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360363" indent="-173038">
              <a:lnSpc>
                <a:spcPct val="100000"/>
              </a:lnSpc>
              <a:spcAft>
                <a:spcPts val="1200"/>
              </a:spcAft>
              <a:buFont typeface="Arial" charset="0"/>
              <a:buChar char="•"/>
              <a:tabLst/>
              <a:defRPr lang="en-US" sz="1800" kern="1200" baseline="0" noProof="0" dirty="0" smtClean="0">
                <a:solidFill>
                  <a:schemeClr val="tx1"/>
                </a:solidFill>
                <a:latin typeface="Avenir Book" panose="02000503020000020003" pitchFamily="2" charset="0"/>
                <a:ea typeface="Verdana" panose="020B0604030504040204" pitchFamily="34" charset="0"/>
                <a:cs typeface="Verdana" panose="020B0604030504040204" pitchFamily="34" charset="0"/>
              </a:defRPr>
            </a:lvl2pPr>
            <a:lvl3pPr marL="539750" indent="-171450">
              <a:lnSpc>
                <a:spcPct val="100000"/>
              </a:lnSpc>
              <a:spcAft>
                <a:spcPts val="1200"/>
              </a:spcAft>
              <a:buFont typeface="Arial" charset="0"/>
              <a:buChar char="•"/>
              <a:tabLst/>
              <a:defRPr sz="1800">
                <a:solidFill>
                  <a:schemeClr val="tx1"/>
                </a:solidFill>
                <a:latin typeface="Avenir Book" panose="02000503020000020003" pitchFamily="2" charset="0"/>
              </a:defRPr>
            </a:lvl3pPr>
            <a:lvl4pPr marL="712788" indent="-173038">
              <a:lnSpc>
                <a:spcPct val="100000"/>
              </a:lnSpc>
              <a:spcAft>
                <a:spcPts val="1200"/>
              </a:spcAft>
              <a:buFont typeface="Arial" charset="0"/>
              <a:buChar char="•"/>
              <a:tabLst/>
              <a:defRPr sz="1800">
                <a:solidFill>
                  <a:schemeClr val="tx1"/>
                </a:solidFill>
                <a:latin typeface="Avenir Book" panose="02000503020000020003" pitchFamily="2" charset="0"/>
              </a:defRPr>
            </a:lvl4pPr>
            <a:lvl5pPr marL="892175" indent="-179388">
              <a:lnSpc>
                <a:spcPct val="100000"/>
              </a:lnSpc>
              <a:spcAft>
                <a:spcPts val="1200"/>
              </a:spcAft>
              <a:buFont typeface="Arial" charset="0"/>
              <a:buChar char="•"/>
              <a:tabLst/>
              <a:defRPr sz="1800" baseline="0">
                <a:solidFill>
                  <a:schemeClr val="tx1"/>
                </a:solidFill>
                <a:latin typeface="Avenir Book" panose="02000503020000020003" pitchFamily="2" charset="0"/>
              </a:defRPr>
            </a:lvl5pPr>
          </a:lstStyle>
          <a:p>
            <a:pPr lvl="0"/>
            <a:r>
              <a:rPr lang="en-US" noProof="0" dirty="0"/>
              <a:t>Insert text</a:t>
            </a:r>
          </a:p>
        </p:txBody>
      </p:sp>
      <p:sp>
        <p:nvSpPr>
          <p:cNvPr id="17" name="Picture Placeholder 2">
            <a:extLst>
              <a:ext uri="{FF2B5EF4-FFF2-40B4-BE49-F238E27FC236}">
                <a16:creationId xmlns:a16="http://schemas.microsoft.com/office/drawing/2014/main" id="{E7296DFC-0B87-4A40-BE1F-9C0AD144713B}"/>
              </a:ext>
            </a:extLst>
          </p:cNvPr>
          <p:cNvSpPr>
            <a:spLocks noGrp="1"/>
          </p:cNvSpPr>
          <p:nvPr>
            <p:ph type="pic" sz="quarter" idx="31" hasCustomPrompt="1"/>
          </p:nvPr>
        </p:nvSpPr>
        <p:spPr>
          <a:xfrm>
            <a:off x="6266644" y="1412877"/>
            <a:ext cx="2520000" cy="2520000"/>
          </a:xfrm>
        </p:spPr>
        <p:txBody>
          <a:bodyPr anchor="t"/>
          <a:lstStyle>
            <a:lvl1pPr algn="l">
              <a:defRPr sz="1600">
                <a:latin typeface="Verdana" panose="020B0604030504040204" pitchFamily="34" charset="0"/>
                <a:ea typeface="Verdana" panose="020B0604030504040204" pitchFamily="34" charset="0"/>
                <a:cs typeface="Verdana" panose="020B0604030504040204" pitchFamily="34" charset="0"/>
              </a:defRPr>
            </a:lvl1pPr>
          </a:lstStyle>
          <a:p>
            <a:r>
              <a:rPr lang="en-US" noProof="0" dirty="0"/>
              <a:t>Click icon to add picture</a:t>
            </a:r>
          </a:p>
        </p:txBody>
      </p:sp>
      <p:sp>
        <p:nvSpPr>
          <p:cNvPr id="10" name="Textplatzhalter 1">
            <a:extLst>
              <a:ext uri="{FF2B5EF4-FFF2-40B4-BE49-F238E27FC236}">
                <a16:creationId xmlns:a16="http://schemas.microsoft.com/office/drawing/2014/main" id="{3814DF0C-D93A-394E-AB7E-6B4C58DAC907}"/>
              </a:ext>
            </a:extLst>
          </p:cNvPr>
          <p:cNvSpPr>
            <a:spLocks noGrp="1"/>
          </p:cNvSpPr>
          <p:nvPr>
            <p:ph type="body" sz="quarter" idx="28" hasCustomPrompt="1"/>
          </p:nvPr>
        </p:nvSpPr>
        <p:spPr>
          <a:xfrm>
            <a:off x="3412952" y="1412877"/>
            <a:ext cx="2520000" cy="2520000"/>
          </a:xfrm>
          <a:solidFill>
            <a:schemeClr val="bg1">
              <a:lumMod val="95000"/>
            </a:schemeClr>
          </a:solidFill>
        </p:spPr>
        <p:txBody>
          <a:bodyPr lIns="180000" tIns="180000" rIns="180000" bIns="180000" anchor="ctr">
            <a:noAutofit/>
          </a:bodyPr>
          <a:lstStyle>
            <a:lvl1pPr marL="0" indent="0" algn="ctr">
              <a:lnSpc>
                <a:spcPct val="100000"/>
              </a:lnSpc>
              <a:spcBef>
                <a:spcPts val="800"/>
              </a:spcBef>
              <a:spcAft>
                <a:spcPts val="0"/>
              </a:spcAft>
              <a:buFont typeface="Arial"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360363" indent="-173038">
              <a:lnSpc>
                <a:spcPct val="100000"/>
              </a:lnSpc>
              <a:spcAft>
                <a:spcPts val="1200"/>
              </a:spcAft>
              <a:buFont typeface="Arial" charset="0"/>
              <a:buChar char="•"/>
              <a:tabLst/>
              <a:defRPr lang="en-US" sz="1800" kern="1200" baseline="0" noProof="0" dirty="0" smtClean="0">
                <a:solidFill>
                  <a:schemeClr val="tx1"/>
                </a:solidFill>
                <a:latin typeface="Avenir Book" panose="02000503020000020003" pitchFamily="2" charset="0"/>
                <a:ea typeface="Verdana" panose="020B0604030504040204" pitchFamily="34" charset="0"/>
                <a:cs typeface="Verdana" panose="020B0604030504040204" pitchFamily="34" charset="0"/>
              </a:defRPr>
            </a:lvl2pPr>
            <a:lvl3pPr marL="539750" indent="-171450">
              <a:lnSpc>
                <a:spcPct val="100000"/>
              </a:lnSpc>
              <a:spcAft>
                <a:spcPts val="1200"/>
              </a:spcAft>
              <a:buFont typeface="Arial" charset="0"/>
              <a:buChar char="•"/>
              <a:tabLst/>
              <a:defRPr sz="1800">
                <a:solidFill>
                  <a:schemeClr val="tx1"/>
                </a:solidFill>
                <a:latin typeface="Avenir Book" panose="02000503020000020003" pitchFamily="2" charset="0"/>
              </a:defRPr>
            </a:lvl3pPr>
            <a:lvl4pPr marL="712788" indent="-173038">
              <a:lnSpc>
                <a:spcPct val="100000"/>
              </a:lnSpc>
              <a:spcAft>
                <a:spcPts val="1200"/>
              </a:spcAft>
              <a:buFont typeface="Arial" charset="0"/>
              <a:buChar char="•"/>
              <a:tabLst/>
              <a:defRPr sz="1800">
                <a:solidFill>
                  <a:schemeClr val="tx1"/>
                </a:solidFill>
                <a:latin typeface="Avenir Book" panose="02000503020000020003" pitchFamily="2" charset="0"/>
              </a:defRPr>
            </a:lvl4pPr>
            <a:lvl5pPr marL="892175" indent="-179388">
              <a:lnSpc>
                <a:spcPct val="100000"/>
              </a:lnSpc>
              <a:spcAft>
                <a:spcPts val="1200"/>
              </a:spcAft>
              <a:buFont typeface="Arial" charset="0"/>
              <a:buChar char="•"/>
              <a:tabLst/>
              <a:defRPr sz="1800" baseline="0">
                <a:solidFill>
                  <a:schemeClr val="tx1"/>
                </a:solidFill>
                <a:latin typeface="Avenir Book" panose="02000503020000020003" pitchFamily="2" charset="0"/>
              </a:defRPr>
            </a:lvl5pPr>
          </a:lstStyle>
          <a:p>
            <a:pPr lvl="0"/>
            <a:r>
              <a:rPr lang="en-US" noProof="0" dirty="0"/>
              <a:t>Insert text</a:t>
            </a:r>
          </a:p>
        </p:txBody>
      </p:sp>
      <p:sp>
        <p:nvSpPr>
          <p:cNvPr id="11" name="Picture Placeholder 1">
            <a:extLst>
              <a:ext uri="{FF2B5EF4-FFF2-40B4-BE49-F238E27FC236}">
                <a16:creationId xmlns:a16="http://schemas.microsoft.com/office/drawing/2014/main" id="{C51FED20-922F-564D-B1A7-CEC464FADC0D}"/>
              </a:ext>
            </a:extLst>
          </p:cNvPr>
          <p:cNvSpPr>
            <a:spLocks noGrp="1"/>
          </p:cNvSpPr>
          <p:nvPr>
            <p:ph type="pic" sz="quarter" idx="29" hasCustomPrompt="1"/>
          </p:nvPr>
        </p:nvSpPr>
        <p:spPr>
          <a:xfrm>
            <a:off x="559260" y="1412877"/>
            <a:ext cx="2520000" cy="2520000"/>
          </a:xfrm>
        </p:spPr>
        <p:txBody>
          <a:bodyPr anchor="t"/>
          <a:lstStyle>
            <a:lvl1pPr algn="l">
              <a:defRPr sz="1600">
                <a:latin typeface="Verdana" panose="020B0604030504040204" pitchFamily="34" charset="0"/>
                <a:ea typeface="Verdana" panose="020B0604030504040204" pitchFamily="34" charset="0"/>
                <a:cs typeface="Verdana" panose="020B0604030504040204" pitchFamily="34" charset="0"/>
              </a:defRPr>
            </a:lvl1pPr>
          </a:lstStyle>
          <a:p>
            <a:r>
              <a:rPr lang="en-US" noProof="0" dirty="0"/>
              <a:t>Click icon to add picture</a:t>
            </a:r>
          </a:p>
        </p:txBody>
      </p:sp>
      <p:sp>
        <p:nvSpPr>
          <p:cNvPr id="2" name="Titel 1">
            <a:extLst>
              <a:ext uri="{FF2B5EF4-FFF2-40B4-BE49-F238E27FC236}">
                <a16:creationId xmlns:a16="http://schemas.microsoft.com/office/drawing/2014/main" id="{A1CD6C13-778C-428B-B5B0-95EA66E19E92}"/>
              </a:ext>
            </a:extLst>
          </p:cNvPr>
          <p:cNvSpPr>
            <a:spLocks noGrp="1"/>
          </p:cNvSpPr>
          <p:nvPr>
            <p:ph type="title" hasCustomPrompt="1"/>
          </p:nvPr>
        </p:nvSpPr>
        <p:spPr>
          <a:xfrm>
            <a:off x="551384" y="183600"/>
            <a:ext cx="11091600" cy="882000"/>
          </a:xfrm>
        </p:spPr>
        <p:txBody>
          <a:bodyPr/>
          <a:lstStyle>
            <a:lvl1pPr>
              <a:defRPr/>
            </a:lvl1pPr>
          </a:lstStyle>
          <a:p>
            <a:r>
              <a:rPr lang="en-US" dirty="0"/>
              <a:t>Edit master title</a:t>
            </a:r>
          </a:p>
        </p:txBody>
      </p:sp>
      <p:pic>
        <p:nvPicPr>
          <p:cNvPr id="3" name="Grafik 2" descr="Ein Bild, das Stern, Raum, Nacht, Licht enthält.&#10;&#10;Automatisch generierte Beschreibung">
            <a:extLst>
              <a:ext uri="{FF2B5EF4-FFF2-40B4-BE49-F238E27FC236}">
                <a16:creationId xmlns:a16="http://schemas.microsoft.com/office/drawing/2014/main" id="{8AEA2398-66F7-97FB-A3D6-14834086E3D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684" t="47900" r="59336" b="51433"/>
          <a:stretch/>
        </p:blipFill>
        <p:spPr>
          <a:xfrm>
            <a:off x="557295" y="1124744"/>
            <a:ext cx="2304257" cy="45719"/>
          </a:xfrm>
          <a:prstGeom prst="rect">
            <a:avLst/>
          </a:prstGeom>
        </p:spPr>
      </p:pic>
    </p:spTree>
    <p:extLst>
      <p:ext uri="{BB962C8B-B14F-4D97-AF65-F5344CB8AC3E}">
        <p14:creationId xmlns:p14="http://schemas.microsoft.com/office/powerpoint/2010/main" val="1255982403"/>
      </p:ext>
    </p:extLst>
  </p:cSld>
  <p:clrMapOvr>
    <a:masterClrMapping/>
  </p:clrMapOvr>
  <p:extLst>
    <p:ext uri="{DCECCB84-F9BA-43D5-87BE-67443E8EF086}">
      <p15:sldGuideLst xmlns:p15="http://schemas.microsoft.com/office/powerpoint/2012/main">
        <p15:guide id="1" orient="horz" pos="890">
          <p15:clr>
            <a:srgbClr val="FBAE40"/>
          </p15:clr>
        </p15:guide>
        <p15:guide id="2" pos="347">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 Images">
    <p:bg>
      <p:bgPr>
        <a:solidFill>
          <a:schemeClr val="bg1"/>
        </a:solidFill>
        <a:effectLst/>
      </p:bgPr>
    </p:bg>
    <p:spTree>
      <p:nvGrpSpPr>
        <p:cNvPr id="1" name=""/>
        <p:cNvGrpSpPr/>
        <p:nvPr/>
      </p:nvGrpSpPr>
      <p:grpSpPr>
        <a:xfrm>
          <a:off x="0" y="0"/>
          <a:ext cx="0" cy="0"/>
          <a:chOff x="0" y="0"/>
          <a:chExt cx="0" cy="0"/>
        </a:xfrm>
      </p:grpSpPr>
      <p:sp>
        <p:nvSpPr>
          <p:cNvPr id="35" name="Picture Placeholder 8">
            <a:extLst>
              <a:ext uri="{FF2B5EF4-FFF2-40B4-BE49-F238E27FC236}">
                <a16:creationId xmlns:a16="http://schemas.microsoft.com/office/drawing/2014/main" id="{1876FD15-EF95-FC46-9ADB-EF51BD205725}"/>
              </a:ext>
            </a:extLst>
          </p:cNvPr>
          <p:cNvSpPr>
            <a:spLocks noGrp="1"/>
          </p:cNvSpPr>
          <p:nvPr>
            <p:ph type="pic" sz="quarter" idx="44" hasCustomPrompt="1"/>
          </p:nvPr>
        </p:nvSpPr>
        <p:spPr>
          <a:xfrm>
            <a:off x="9120336" y="3933056"/>
            <a:ext cx="2520000" cy="2160000"/>
          </a:xfrm>
        </p:spPr>
        <p:txBody>
          <a:bodyPr anchor="t"/>
          <a:lstStyle>
            <a:lvl1pPr algn="l">
              <a:defRPr sz="1600">
                <a:latin typeface="Verdana" panose="020B0604030504040204" pitchFamily="34" charset="0"/>
                <a:ea typeface="Verdana" panose="020B0604030504040204" pitchFamily="34" charset="0"/>
                <a:cs typeface="Verdana" panose="020B0604030504040204" pitchFamily="34" charset="0"/>
              </a:defRPr>
            </a:lvl1pPr>
          </a:lstStyle>
          <a:p>
            <a:r>
              <a:rPr lang="en-US" noProof="0" dirty="0"/>
              <a:t>Click icon to add picture</a:t>
            </a:r>
          </a:p>
        </p:txBody>
      </p:sp>
      <p:sp>
        <p:nvSpPr>
          <p:cNvPr id="33" name="Picture Placeholder 7">
            <a:extLst>
              <a:ext uri="{FF2B5EF4-FFF2-40B4-BE49-F238E27FC236}">
                <a16:creationId xmlns:a16="http://schemas.microsoft.com/office/drawing/2014/main" id="{10F5147C-F7CB-334D-86C9-C67E37A0EABD}"/>
              </a:ext>
            </a:extLst>
          </p:cNvPr>
          <p:cNvSpPr>
            <a:spLocks noGrp="1"/>
          </p:cNvSpPr>
          <p:nvPr>
            <p:ph type="pic" sz="quarter" idx="42" hasCustomPrompt="1"/>
          </p:nvPr>
        </p:nvSpPr>
        <p:spPr>
          <a:xfrm>
            <a:off x="6266644" y="3933157"/>
            <a:ext cx="2520000" cy="2160000"/>
          </a:xfrm>
        </p:spPr>
        <p:txBody>
          <a:bodyPr anchor="t"/>
          <a:lstStyle>
            <a:lvl1pPr algn="l">
              <a:defRPr sz="1600">
                <a:latin typeface="Verdana" panose="020B0604030504040204" pitchFamily="34" charset="0"/>
                <a:ea typeface="Verdana" panose="020B0604030504040204" pitchFamily="34" charset="0"/>
                <a:cs typeface="Verdana" panose="020B0604030504040204" pitchFamily="34" charset="0"/>
              </a:defRPr>
            </a:lvl1pPr>
          </a:lstStyle>
          <a:p>
            <a:r>
              <a:rPr lang="en-US" noProof="0" dirty="0"/>
              <a:t>Click icon to add picture</a:t>
            </a:r>
          </a:p>
        </p:txBody>
      </p:sp>
      <p:sp>
        <p:nvSpPr>
          <p:cNvPr id="34" name="Picture Placeholder 6">
            <a:extLst>
              <a:ext uri="{FF2B5EF4-FFF2-40B4-BE49-F238E27FC236}">
                <a16:creationId xmlns:a16="http://schemas.microsoft.com/office/drawing/2014/main" id="{3086114F-6458-5349-9206-9855366B4F35}"/>
              </a:ext>
            </a:extLst>
          </p:cNvPr>
          <p:cNvSpPr>
            <a:spLocks noGrp="1"/>
          </p:cNvSpPr>
          <p:nvPr>
            <p:ph type="pic" sz="quarter" idx="43" hasCustomPrompt="1"/>
          </p:nvPr>
        </p:nvSpPr>
        <p:spPr>
          <a:xfrm>
            <a:off x="3412952" y="3933056"/>
            <a:ext cx="2520000" cy="2160000"/>
          </a:xfrm>
        </p:spPr>
        <p:txBody>
          <a:bodyPr anchor="t"/>
          <a:lstStyle>
            <a:lvl1pPr algn="l">
              <a:defRPr sz="1600">
                <a:latin typeface="Verdana" panose="020B0604030504040204" pitchFamily="34" charset="0"/>
                <a:ea typeface="Verdana" panose="020B0604030504040204" pitchFamily="34" charset="0"/>
                <a:cs typeface="Verdana" panose="020B0604030504040204" pitchFamily="34" charset="0"/>
              </a:defRPr>
            </a:lvl1pPr>
          </a:lstStyle>
          <a:p>
            <a:r>
              <a:rPr lang="en-US" noProof="0" dirty="0"/>
              <a:t>Click icon to add picture</a:t>
            </a:r>
          </a:p>
        </p:txBody>
      </p:sp>
      <p:sp>
        <p:nvSpPr>
          <p:cNvPr id="32" name="Picture Placeholder 5">
            <a:extLst>
              <a:ext uri="{FF2B5EF4-FFF2-40B4-BE49-F238E27FC236}">
                <a16:creationId xmlns:a16="http://schemas.microsoft.com/office/drawing/2014/main" id="{FAF2DC92-1E5A-CE4A-AC24-5DBF7E9C3F4A}"/>
              </a:ext>
            </a:extLst>
          </p:cNvPr>
          <p:cNvSpPr>
            <a:spLocks noGrp="1"/>
          </p:cNvSpPr>
          <p:nvPr>
            <p:ph type="pic" sz="quarter" idx="41" hasCustomPrompt="1"/>
          </p:nvPr>
        </p:nvSpPr>
        <p:spPr>
          <a:xfrm>
            <a:off x="559260" y="3933157"/>
            <a:ext cx="2520000" cy="2160000"/>
          </a:xfrm>
        </p:spPr>
        <p:txBody>
          <a:bodyPr anchor="t"/>
          <a:lstStyle>
            <a:lvl1pPr algn="l">
              <a:defRPr sz="1600">
                <a:latin typeface="Verdana" panose="020B0604030504040204" pitchFamily="34" charset="0"/>
                <a:ea typeface="Verdana" panose="020B0604030504040204" pitchFamily="34" charset="0"/>
                <a:cs typeface="Verdana" panose="020B0604030504040204" pitchFamily="34" charset="0"/>
              </a:defRPr>
            </a:lvl1pPr>
          </a:lstStyle>
          <a:p>
            <a:r>
              <a:rPr lang="en-US" noProof="0" dirty="0"/>
              <a:t>Click icon to add picture</a:t>
            </a:r>
          </a:p>
        </p:txBody>
      </p:sp>
      <p:sp>
        <p:nvSpPr>
          <p:cNvPr id="26" name="Picture Placeholder 4">
            <a:extLst>
              <a:ext uri="{FF2B5EF4-FFF2-40B4-BE49-F238E27FC236}">
                <a16:creationId xmlns:a16="http://schemas.microsoft.com/office/drawing/2014/main" id="{F6105FF6-B2D8-1441-96C1-03E3EB68DF46}"/>
              </a:ext>
            </a:extLst>
          </p:cNvPr>
          <p:cNvSpPr>
            <a:spLocks noGrp="1"/>
          </p:cNvSpPr>
          <p:nvPr>
            <p:ph type="pic" sz="quarter" idx="40" hasCustomPrompt="1"/>
          </p:nvPr>
        </p:nvSpPr>
        <p:spPr>
          <a:xfrm>
            <a:off x="9120336" y="1412776"/>
            <a:ext cx="2520000" cy="2160000"/>
          </a:xfrm>
        </p:spPr>
        <p:txBody>
          <a:bodyPr anchor="t"/>
          <a:lstStyle>
            <a:lvl1pPr algn="l">
              <a:defRPr sz="1600">
                <a:latin typeface="Verdana" panose="020B0604030504040204" pitchFamily="34" charset="0"/>
                <a:ea typeface="Verdana" panose="020B0604030504040204" pitchFamily="34" charset="0"/>
                <a:cs typeface="Verdana" panose="020B0604030504040204" pitchFamily="34" charset="0"/>
              </a:defRPr>
            </a:lvl1pPr>
          </a:lstStyle>
          <a:p>
            <a:r>
              <a:rPr lang="en-US" noProof="0" dirty="0"/>
              <a:t>Click icon to add picture</a:t>
            </a:r>
          </a:p>
        </p:txBody>
      </p:sp>
      <p:sp>
        <p:nvSpPr>
          <p:cNvPr id="24" name="Picture Placeholder 3">
            <a:extLst>
              <a:ext uri="{FF2B5EF4-FFF2-40B4-BE49-F238E27FC236}">
                <a16:creationId xmlns:a16="http://schemas.microsoft.com/office/drawing/2014/main" id="{9039642C-98D1-234D-A48D-30945CB8A656}"/>
              </a:ext>
            </a:extLst>
          </p:cNvPr>
          <p:cNvSpPr>
            <a:spLocks noGrp="1"/>
          </p:cNvSpPr>
          <p:nvPr>
            <p:ph type="pic" sz="quarter" idx="38" hasCustomPrompt="1"/>
          </p:nvPr>
        </p:nvSpPr>
        <p:spPr>
          <a:xfrm>
            <a:off x="6266644" y="1412877"/>
            <a:ext cx="2520000" cy="2160000"/>
          </a:xfrm>
        </p:spPr>
        <p:txBody>
          <a:bodyPr anchor="t"/>
          <a:lstStyle>
            <a:lvl1pPr algn="l">
              <a:defRPr sz="1600">
                <a:latin typeface="Verdana" panose="020B0604030504040204" pitchFamily="34" charset="0"/>
                <a:ea typeface="Verdana" panose="020B0604030504040204" pitchFamily="34" charset="0"/>
                <a:cs typeface="Verdana" panose="020B0604030504040204" pitchFamily="34" charset="0"/>
              </a:defRPr>
            </a:lvl1pPr>
          </a:lstStyle>
          <a:p>
            <a:r>
              <a:rPr lang="en-US" noProof="0" dirty="0"/>
              <a:t>Click icon to add picture</a:t>
            </a:r>
          </a:p>
        </p:txBody>
      </p:sp>
      <p:sp>
        <p:nvSpPr>
          <p:cNvPr id="25" name="Picture Placeholder 2">
            <a:extLst>
              <a:ext uri="{FF2B5EF4-FFF2-40B4-BE49-F238E27FC236}">
                <a16:creationId xmlns:a16="http://schemas.microsoft.com/office/drawing/2014/main" id="{F6E36F89-D928-374B-8410-DC03A4016925}"/>
              </a:ext>
            </a:extLst>
          </p:cNvPr>
          <p:cNvSpPr>
            <a:spLocks noGrp="1"/>
          </p:cNvSpPr>
          <p:nvPr>
            <p:ph type="pic" sz="quarter" idx="39" hasCustomPrompt="1"/>
          </p:nvPr>
        </p:nvSpPr>
        <p:spPr>
          <a:xfrm>
            <a:off x="3412952" y="1412776"/>
            <a:ext cx="2520000" cy="2160000"/>
          </a:xfrm>
        </p:spPr>
        <p:txBody>
          <a:bodyPr anchor="t"/>
          <a:lstStyle>
            <a:lvl1pPr algn="l">
              <a:defRPr sz="1600">
                <a:latin typeface="Verdana" panose="020B0604030504040204" pitchFamily="34" charset="0"/>
                <a:ea typeface="Verdana" panose="020B0604030504040204" pitchFamily="34" charset="0"/>
                <a:cs typeface="Verdana" panose="020B0604030504040204" pitchFamily="34" charset="0"/>
              </a:defRPr>
            </a:lvl1pPr>
          </a:lstStyle>
          <a:p>
            <a:r>
              <a:rPr lang="en-US" noProof="0" dirty="0"/>
              <a:t>Click icon to add picture</a:t>
            </a:r>
          </a:p>
        </p:txBody>
      </p:sp>
      <p:sp>
        <p:nvSpPr>
          <p:cNvPr id="21" name="Picture Placeholder 1">
            <a:extLst>
              <a:ext uri="{FF2B5EF4-FFF2-40B4-BE49-F238E27FC236}">
                <a16:creationId xmlns:a16="http://schemas.microsoft.com/office/drawing/2014/main" id="{05B75FDA-0A35-0241-9AF8-B38876D1728B}"/>
              </a:ext>
            </a:extLst>
          </p:cNvPr>
          <p:cNvSpPr>
            <a:spLocks noGrp="1"/>
          </p:cNvSpPr>
          <p:nvPr>
            <p:ph type="pic" sz="quarter" idx="36" hasCustomPrompt="1"/>
          </p:nvPr>
        </p:nvSpPr>
        <p:spPr>
          <a:xfrm>
            <a:off x="559260" y="1412877"/>
            <a:ext cx="2520000" cy="2160000"/>
          </a:xfrm>
        </p:spPr>
        <p:txBody>
          <a:bodyPr anchor="t"/>
          <a:lstStyle>
            <a:lvl1pPr algn="l">
              <a:defRPr sz="1600">
                <a:latin typeface="Verdana" panose="020B0604030504040204" pitchFamily="34" charset="0"/>
                <a:ea typeface="Verdana" panose="020B0604030504040204" pitchFamily="34" charset="0"/>
                <a:cs typeface="Verdana" panose="020B0604030504040204" pitchFamily="34" charset="0"/>
              </a:defRPr>
            </a:lvl1pPr>
          </a:lstStyle>
          <a:p>
            <a:r>
              <a:rPr lang="en-US" noProof="0" dirty="0"/>
              <a:t>Click icon to add picture</a:t>
            </a:r>
          </a:p>
        </p:txBody>
      </p:sp>
      <p:sp>
        <p:nvSpPr>
          <p:cNvPr id="2" name="Titel 1">
            <a:extLst>
              <a:ext uri="{FF2B5EF4-FFF2-40B4-BE49-F238E27FC236}">
                <a16:creationId xmlns:a16="http://schemas.microsoft.com/office/drawing/2014/main" id="{0FD4030E-E8DA-4A42-9F12-4E1AD6A70C59}"/>
              </a:ext>
            </a:extLst>
          </p:cNvPr>
          <p:cNvSpPr>
            <a:spLocks noGrp="1"/>
          </p:cNvSpPr>
          <p:nvPr>
            <p:ph type="title" hasCustomPrompt="1"/>
          </p:nvPr>
        </p:nvSpPr>
        <p:spPr>
          <a:xfrm>
            <a:off x="551384" y="183600"/>
            <a:ext cx="11091600" cy="882000"/>
          </a:xfrm>
        </p:spPr>
        <p:txBody>
          <a:bodyPr/>
          <a:lstStyle>
            <a:lvl1pPr>
              <a:defRPr/>
            </a:lvl1pPr>
          </a:lstStyle>
          <a:p>
            <a:r>
              <a:rPr lang="en-US" dirty="0"/>
              <a:t>Edit master title</a:t>
            </a:r>
          </a:p>
        </p:txBody>
      </p:sp>
      <p:pic>
        <p:nvPicPr>
          <p:cNvPr id="3" name="Grafik 2" descr="Ein Bild, das Stern, Raum, Nacht, Licht enthält.&#10;&#10;Automatisch generierte Beschreibung">
            <a:extLst>
              <a:ext uri="{FF2B5EF4-FFF2-40B4-BE49-F238E27FC236}">
                <a16:creationId xmlns:a16="http://schemas.microsoft.com/office/drawing/2014/main" id="{5ADBD5DE-4C07-EAAB-F4AD-667777FC7F6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684" t="47900" r="59336" b="51433"/>
          <a:stretch/>
        </p:blipFill>
        <p:spPr>
          <a:xfrm>
            <a:off x="557295" y="1124744"/>
            <a:ext cx="2304257" cy="45719"/>
          </a:xfrm>
          <a:prstGeom prst="rect">
            <a:avLst/>
          </a:prstGeom>
        </p:spPr>
      </p:pic>
    </p:spTree>
    <p:extLst>
      <p:ext uri="{BB962C8B-B14F-4D97-AF65-F5344CB8AC3E}">
        <p14:creationId xmlns:p14="http://schemas.microsoft.com/office/powerpoint/2010/main" val="3876472758"/>
      </p:ext>
    </p:extLst>
  </p:cSld>
  <p:clrMapOvr>
    <a:masterClrMapping/>
  </p:clrMapOvr>
  <p:extLst>
    <p:ext uri="{DCECCB84-F9BA-43D5-87BE-67443E8EF086}">
      <p15:sldGuideLst xmlns:p15="http://schemas.microsoft.com/office/powerpoint/2012/main">
        <p15:guide id="1" orient="horz" pos="890">
          <p15:clr>
            <a:srgbClr val="FBAE40"/>
          </p15:clr>
        </p15:guide>
        <p15:guide id="2" pos="347">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mage with 3 Bubbles and 3 Textboxes">
    <p:bg>
      <p:bgPr>
        <a:solidFill>
          <a:schemeClr val="bg1"/>
        </a:solidFill>
        <a:effectLst/>
      </p:bgPr>
    </p:bg>
    <p:spTree>
      <p:nvGrpSpPr>
        <p:cNvPr id="1" name=""/>
        <p:cNvGrpSpPr/>
        <p:nvPr/>
      </p:nvGrpSpPr>
      <p:grpSpPr>
        <a:xfrm>
          <a:off x="0" y="0"/>
          <a:ext cx="0" cy="0"/>
          <a:chOff x="0" y="0"/>
          <a:chExt cx="0" cy="0"/>
        </a:xfrm>
      </p:grpSpPr>
      <p:sp>
        <p:nvSpPr>
          <p:cNvPr id="6" name="Textplatzhalter 3">
            <a:extLst>
              <a:ext uri="{FF2B5EF4-FFF2-40B4-BE49-F238E27FC236}">
                <a16:creationId xmlns:a16="http://schemas.microsoft.com/office/drawing/2014/main" id="{005DF97E-2533-8242-A5E6-CFDA0E606614}"/>
              </a:ext>
            </a:extLst>
          </p:cNvPr>
          <p:cNvSpPr>
            <a:spLocks noGrp="1"/>
          </p:cNvSpPr>
          <p:nvPr>
            <p:ph type="body" sz="quarter" idx="20" hasCustomPrompt="1"/>
          </p:nvPr>
        </p:nvSpPr>
        <p:spPr>
          <a:xfrm>
            <a:off x="8233554" y="4521099"/>
            <a:ext cx="3407583" cy="1548093"/>
          </a:xfrm>
          <a:solidFill>
            <a:schemeClr val="bg1">
              <a:lumMod val="95000"/>
            </a:schemeClr>
          </a:solidFill>
        </p:spPr>
        <p:txBody>
          <a:bodyPr lIns="180000" tIns="180000" rIns="180000" bIns="180000">
            <a:noAutofit/>
          </a:bodyPr>
          <a:lstStyle>
            <a:lvl1pPr marL="0" indent="0" algn="ctr">
              <a:lnSpc>
                <a:spcPct val="90000"/>
              </a:lnSpc>
              <a:spcBef>
                <a:spcPts val="1600"/>
              </a:spcBef>
              <a:spcAft>
                <a:spcPts val="800"/>
              </a:spcAft>
              <a:buFontTx/>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09570" indent="0">
              <a:buFontTx/>
              <a:buNone/>
              <a:defRPr sz="1600"/>
            </a:lvl2pPr>
            <a:lvl3pPr marL="1219139" indent="0">
              <a:buFontTx/>
              <a:buNone/>
              <a:defRPr sz="1600"/>
            </a:lvl3pPr>
            <a:lvl4pPr marL="1828709" indent="0">
              <a:buFontTx/>
              <a:buNone/>
              <a:defRPr sz="1600"/>
            </a:lvl4pPr>
            <a:lvl5pPr marL="2438278" indent="0">
              <a:buFontTx/>
              <a:buNone/>
              <a:defRPr sz="1600"/>
            </a:lvl5pPr>
          </a:lstStyle>
          <a:p>
            <a:pPr lvl="0"/>
            <a:r>
              <a:rPr lang="en-US" noProof="0" dirty="0"/>
              <a:t>Insert text</a:t>
            </a:r>
          </a:p>
        </p:txBody>
      </p:sp>
      <p:sp>
        <p:nvSpPr>
          <p:cNvPr id="17" name="Oval 3">
            <a:extLst>
              <a:ext uri="{FF2B5EF4-FFF2-40B4-BE49-F238E27FC236}">
                <a16:creationId xmlns:a16="http://schemas.microsoft.com/office/drawing/2014/main" id="{49D87B3D-0CF1-2C4A-AE34-5DB58F9583F5}"/>
              </a:ext>
            </a:extLst>
          </p:cNvPr>
          <p:cNvSpPr/>
          <p:nvPr userDrawn="1"/>
        </p:nvSpPr>
        <p:spPr>
          <a:xfrm>
            <a:off x="9462869" y="3266557"/>
            <a:ext cx="948952" cy="948952"/>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dirty="0"/>
          </a:p>
        </p:txBody>
      </p:sp>
      <p:sp>
        <p:nvSpPr>
          <p:cNvPr id="7" name="Textplatzhalter 2">
            <a:extLst>
              <a:ext uri="{FF2B5EF4-FFF2-40B4-BE49-F238E27FC236}">
                <a16:creationId xmlns:a16="http://schemas.microsoft.com/office/drawing/2014/main" id="{893F3A66-C06B-AF4D-B8E5-8C3AF4BF1612}"/>
              </a:ext>
            </a:extLst>
          </p:cNvPr>
          <p:cNvSpPr>
            <a:spLocks noGrp="1"/>
          </p:cNvSpPr>
          <p:nvPr>
            <p:ph type="body" sz="quarter" idx="18" hasCustomPrompt="1"/>
          </p:nvPr>
        </p:nvSpPr>
        <p:spPr>
          <a:xfrm>
            <a:off x="4392208" y="4521099"/>
            <a:ext cx="3407583" cy="1548093"/>
          </a:xfrm>
          <a:solidFill>
            <a:schemeClr val="bg1">
              <a:lumMod val="95000"/>
            </a:schemeClr>
          </a:solidFill>
        </p:spPr>
        <p:txBody>
          <a:bodyPr lIns="180000" tIns="180000" rIns="180000" bIns="180000">
            <a:noAutofit/>
          </a:bodyPr>
          <a:lstStyle>
            <a:lvl1pPr marL="0" indent="0" algn="ctr">
              <a:lnSpc>
                <a:spcPct val="90000"/>
              </a:lnSpc>
              <a:spcBef>
                <a:spcPts val="1600"/>
              </a:spcBef>
              <a:spcAft>
                <a:spcPts val="800"/>
              </a:spcAft>
              <a:buFontTx/>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09570" indent="0">
              <a:buFontTx/>
              <a:buNone/>
              <a:defRPr sz="1600"/>
            </a:lvl2pPr>
            <a:lvl3pPr marL="1219139" indent="0">
              <a:buFontTx/>
              <a:buNone/>
              <a:defRPr sz="1600"/>
            </a:lvl3pPr>
            <a:lvl4pPr marL="1828709" indent="0">
              <a:buFontTx/>
              <a:buNone/>
              <a:defRPr sz="1600"/>
            </a:lvl4pPr>
            <a:lvl5pPr marL="2438278" indent="0">
              <a:buFontTx/>
              <a:buNone/>
              <a:defRPr sz="1600"/>
            </a:lvl5pPr>
          </a:lstStyle>
          <a:p>
            <a:pPr lvl="0"/>
            <a:r>
              <a:rPr lang="en-US" noProof="0" dirty="0"/>
              <a:t>Insert text</a:t>
            </a:r>
          </a:p>
        </p:txBody>
      </p:sp>
      <p:sp>
        <p:nvSpPr>
          <p:cNvPr id="16" name="Oval 2">
            <a:extLst>
              <a:ext uri="{FF2B5EF4-FFF2-40B4-BE49-F238E27FC236}">
                <a16:creationId xmlns:a16="http://schemas.microsoft.com/office/drawing/2014/main" id="{885ADDFA-05BC-D346-943A-1AEA9B0E0763}"/>
              </a:ext>
            </a:extLst>
          </p:cNvPr>
          <p:cNvSpPr/>
          <p:nvPr userDrawn="1"/>
        </p:nvSpPr>
        <p:spPr>
          <a:xfrm>
            <a:off x="5621523" y="3266557"/>
            <a:ext cx="948952" cy="948952"/>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dirty="0"/>
          </a:p>
        </p:txBody>
      </p:sp>
      <p:sp>
        <p:nvSpPr>
          <p:cNvPr id="8" name="Textplatzhalter 1">
            <a:extLst>
              <a:ext uri="{FF2B5EF4-FFF2-40B4-BE49-F238E27FC236}">
                <a16:creationId xmlns:a16="http://schemas.microsoft.com/office/drawing/2014/main" id="{E346A757-DDF6-1245-B097-01AD00ED362F}"/>
              </a:ext>
            </a:extLst>
          </p:cNvPr>
          <p:cNvSpPr>
            <a:spLocks noGrp="1"/>
          </p:cNvSpPr>
          <p:nvPr>
            <p:ph type="body" sz="quarter" idx="17" hasCustomPrompt="1"/>
          </p:nvPr>
        </p:nvSpPr>
        <p:spPr>
          <a:xfrm>
            <a:off x="550863" y="4521099"/>
            <a:ext cx="3407583" cy="1548093"/>
          </a:xfrm>
          <a:solidFill>
            <a:schemeClr val="bg1">
              <a:lumMod val="95000"/>
            </a:schemeClr>
          </a:solidFill>
        </p:spPr>
        <p:txBody>
          <a:bodyPr lIns="180000" tIns="180000" rIns="180000" bIns="180000">
            <a:noAutofit/>
          </a:bodyPr>
          <a:lstStyle>
            <a:lvl1pPr marL="0" indent="0" algn="ctr">
              <a:lnSpc>
                <a:spcPct val="90000"/>
              </a:lnSpc>
              <a:spcBef>
                <a:spcPts val="1600"/>
              </a:spcBef>
              <a:spcAft>
                <a:spcPts val="800"/>
              </a:spcAft>
              <a:buFontTx/>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09570" indent="0">
              <a:buFontTx/>
              <a:buNone/>
              <a:defRPr sz="1600"/>
            </a:lvl2pPr>
            <a:lvl3pPr marL="1219139" indent="0">
              <a:buFontTx/>
              <a:buNone/>
              <a:defRPr sz="1600"/>
            </a:lvl3pPr>
            <a:lvl4pPr marL="1828709" indent="0">
              <a:buFontTx/>
              <a:buNone/>
              <a:defRPr sz="1600"/>
            </a:lvl4pPr>
            <a:lvl5pPr marL="2438278" indent="0">
              <a:buFontTx/>
              <a:buNone/>
              <a:defRPr sz="1600"/>
            </a:lvl5pPr>
          </a:lstStyle>
          <a:p>
            <a:pPr lvl="0"/>
            <a:r>
              <a:rPr lang="en-US" noProof="0" dirty="0"/>
              <a:t>Insert text</a:t>
            </a:r>
          </a:p>
        </p:txBody>
      </p:sp>
      <p:sp>
        <p:nvSpPr>
          <p:cNvPr id="2" name="Oval 1">
            <a:extLst>
              <a:ext uri="{FF2B5EF4-FFF2-40B4-BE49-F238E27FC236}">
                <a16:creationId xmlns:a16="http://schemas.microsoft.com/office/drawing/2014/main" id="{C19D1DFD-4C3D-5D4D-90DB-298AF1F0D82F}"/>
              </a:ext>
            </a:extLst>
          </p:cNvPr>
          <p:cNvSpPr/>
          <p:nvPr userDrawn="1"/>
        </p:nvSpPr>
        <p:spPr>
          <a:xfrm>
            <a:off x="1780178" y="3266557"/>
            <a:ext cx="948952" cy="948952"/>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dirty="0"/>
          </a:p>
        </p:txBody>
      </p:sp>
      <p:sp>
        <p:nvSpPr>
          <p:cNvPr id="3" name="Picture Placeholder 1">
            <a:extLst>
              <a:ext uri="{FF2B5EF4-FFF2-40B4-BE49-F238E27FC236}">
                <a16:creationId xmlns:a16="http://schemas.microsoft.com/office/drawing/2014/main" id="{4A1AB337-6E6F-F345-BE50-D5ED6C1ADC81}"/>
              </a:ext>
            </a:extLst>
          </p:cNvPr>
          <p:cNvSpPr>
            <a:spLocks noGrp="1"/>
          </p:cNvSpPr>
          <p:nvPr>
            <p:ph type="pic" sz="quarter" idx="27" hasCustomPrompt="1"/>
          </p:nvPr>
        </p:nvSpPr>
        <p:spPr>
          <a:xfrm>
            <a:off x="0" y="1412875"/>
            <a:ext cx="12191999" cy="1548093"/>
          </a:xfrm>
        </p:spPr>
        <p:txBody>
          <a:bodyPr anchor="t"/>
          <a:lstStyle>
            <a:lvl1pPr algn="l">
              <a:defRPr sz="1600">
                <a:latin typeface="Verdana" panose="020B0604030504040204" pitchFamily="34" charset="0"/>
                <a:ea typeface="Verdana" panose="020B0604030504040204" pitchFamily="34" charset="0"/>
                <a:cs typeface="Verdana" panose="020B0604030504040204" pitchFamily="34" charset="0"/>
              </a:defRPr>
            </a:lvl1pPr>
          </a:lstStyle>
          <a:p>
            <a:r>
              <a:rPr lang="en-US" noProof="0" dirty="0"/>
              <a:t>Click icon to add picture</a:t>
            </a:r>
          </a:p>
        </p:txBody>
      </p:sp>
      <p:sp>
        <p:nvSpPr>
          <p:cNvPr id="4" name="Titel 3">
            <a:extLst>
              <a:ext uri="{FF2B5EF4-FFF2-40B4-BE49-F238E27FC236}">
                <a16:creationId xmlns:a16="http://schemas.microsoft.com/office/drawing/2014/main" id="{4FC74394-2361-4036-946A-DF935174C355}"/>
              </a:ext>
            </a:extLst>
          </p:cNvPr>
          <p:cNvSpPr>
            <a:spLocks noGrp="1"/>
          </p:cNvSpPr>
          <p:nvPr>
            <p:ph type="title" hasCustomPrompt="1"/>
          </p:nvPr>
        </p:nvSpPr>
        <p:spPr>
          <a:xfrm>
            <a:off x="551384" y="183600"/>
            <a:ext cx="11091600" cy="882000"/>
          </a:xfrm>
        </p:spPr>
        <p:txBody>
          <a:bodyPr/>
          <a:lstStyle>
            <a:lvl1pPr>
              <a:defRPr/>
            </a:lvl1pPr>
          </a:lstStyle>
          <a:p>
            <a:r>
              <a:rPr lang="en-US" dirty="0"/>
              <a:t>Edit master title</a:t>
            </a:r>
          </a:p>
        </p:txBody>
      </p:sp>
      <p:pic>
        <p:nvPicPr>
          <p:cNvPr id="9" name="Grafik 8" descr="Ein Bild, das Stern, Raum, Nacht, Licht enthält.&#10;&#10;Automatisch generierte Beschreibung">
            <a:extLst>
              <a:ext uri="{FF2B5EF4-FFF2-40B4-BE49-F238E27FC236}">
                <a16:creationId xmlns:a16="http://schemas.microsoft.com/office/drawing/2014/main" id="{41B9107C-24CF-E94F-0D2F-76332DA800C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684" t="47900" r="59336" b="51433"/>
          <a:stretch/>
        </p:blipFill>
        <p:spPr>
          <a:xfrm>
            <a:off x="557295" y="1124744"/>
            <a:ext cx="2304257" cy="45719"/>
          </a:xfrm>
          <a:prstGeom prst="rect">
            <a:avLst/>
          </a:prstGeom>
        </p:spPr>
      </p:pic>
    </p:spTree>
    <p:extLst>
      <p:ext uri="{BB962C8B-B14F-4D97-AF65-F5344CB8AC3E}">
        <p14:creationId xmlns:p14="http://schemas.microsoft.com/office/powerpoint/2010/main" val="2894404444"/>
      </p:ext>
    </p:extLst>
  </p:cSld>
  <p:clrMapOvr>
    <a:masterClrMapping/>
  </p:clrMapOvr>
  <p:extLst>
    <p:ext uri="{DCECCB84-F9BA-43D5-87BE-67443E8EF086}">
      <p15:sldGuideLst xmlns:p15="http://schemas.microsoft.com/office/powerpoint/2012/main">
        <p15:guide id="1" orient="horz" pos="890">
          <p15:clr>
            <a:srgbClr val="FBAE40"/>
          </p15:clr>
        </p15:guide>
        <p15:guide id="2" pos="347">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mage Only">
    <p:bg>
      <p:bgPr>
        <a:solidFill>
          <a:schemeClr val="bg1"/>
        </a:solidFill>
        <a:effectLst/>
      </p:bgPr>
    </p:bg>
    <p:spTree>
      <p:nvGrpSpPr>
        <p:cNvPr id="1" name=""/>
        <p:cNvGrpSpPr/>
        <p:nvPr/>
      </p:nvGrpSpPr>
      <p:grpSpPr>
        <a:xfrm>
          <a:off x="0" y="0"/>
          <a:ext cx="0" cy="0"/>
          <a:chOff x="0" y="0"/>
          <a:chExt cx="0" cy="0"/>
        </a:xfrm>
      </p:grpSpPr>
      <p:sp>
        <p:nvSpPr>
          <p:cNvPr id="3" name="Picture Placeholder 1">
            <a:extLst>
              <a:ext uri="{FF2B5EF4-FFF2-40B4-BE49-F238E27FC236}">
                <a16:creationId xmlns:a16="http://schemas.microsoft.com/office/drawing/2014/main" id="{4A1AB337-6E6F-F345-BE50-D5ED6C1ADC81}"/>
              </a:ext>
            </a:extLst>
          </p:cNvPr>
          <p:cNvSpPr>
            <a:spLocks noGrp="1"/>
          </p:cNvSpPr>
          <p:nvPr>
            <p:ph type="pic" sz="quarter" idx="27" hasCustomPrompt="1"/>
          </p:nvPr>
        </p:nvSpPr>
        <p:spPr>
          <a:xfrm>
            <a:off x="550863" y="1412875"/>
            <a:ext cx="11090275" cy="4679950"/>
          </a:xfrm>
        </p:spPr>
        <p:txBody>
          <a:bodyPr anchor="t"/>
          <a:lstStyle>
            <a:lvl1pPr algn="l">
              <a:defRPr sz="1600"/>
            </a:lvl1pPr>
          </a:lstStyle>
          <a:p>
            <a:r>
              <a:rPr lang="en-US" noProof="0" dirty="0"/>
              <a:t>Click icon to add picture</a:t>
            </a:r>
          </a:p>
        </p:txBody>
      </p:sp>
      <p:sp>
        <p:nvSpPr>
          <p:cNvPr id="2" name="Titel 1">
            <a:extLst>
              <a:ext uri="{FF2B5EF4-FFF2-40B4-BE49-F238E27FC236}">
                <a16:creationId xmlns:a16="http://schemas.microsoft.com/office/drawing/2014/main" id="{CAFDD024-77B8-4F72-9618-EDCF20796051}"/>
              </a:ext>
            </a:extLst>
          </p:cNvPr>
          <p:cNvSpPr>
            <a:spLocks noGrp="1"/>
          </p:cNvSpPr>
          <p:nvPr>
            <p:ph type="title" hasCustomPrompt="1"/>
          </p:nvPr>
        </p:nvSpPr>
        <p:spPr>
          <a:xfrm>
            <a:off x="551384" y="183600"/>
            <a:ext cx="11091600" cy="882000"/>
          </a:xfrm>
        </p:spPr>
        <p:txBody>
          <a:bodyPr/>
          <a:lstStyle>
            <a:lvl1pPr>
              <a:defRPr/>
            </a:lvl1pPr>
          </a:lstStyle>
          <a:p>
            <a:r>
              <a:rPr lang="en-US" dirty="0"/>
              <a:t>Edit master title</a:t>
            </a:r>
          </a:p>
        </p:txBody>
      </p:sp>
      <p:pic>
        <p:nvPicPr>
          <p:cNvPr id="4" name="Grafik 3" descr="Ein Bild, das Stern, Raum, Nacht, Licht enthält.&#10;&#10;Automatisch generierte Beschreibung">
            <a:extLst>
              <a:ext uri="{FF2B5EF4-FFF2-40B4-BE49-F238E27FC236}">
                <a16:creationId xmlns:a16="http://schemas.microsoft.com/office/drawing/2014/main" id="{DEA597B5-1C50-4E72-DFEE-1EDC7168BE3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684" t="47900" r="59336" b="51433"/>
          <a:stretch/>
        </p:blipFill>
        <p:spPr>
          <a:xfrm>
            <a:off x="557295" y="1124744"/>
            <a:ext cx="2304257" cy="45719"/>
          </a:xfrm>
          <a:prstGeom prst="rect">
            <a:avLst/>
          </a:prstGeom>
        </p:spPr>
      </p:pic>
    </p:spTree>
    <p:extLst>
      <p:ext uri="{BB962C8B-B14F-4D97-AF65-F5344CB8AC3E}">
        <p14:creationId xmlns:p14="http://schemas.microsoft.com/office/powerpoint/2010/main" val="1236799297"/>
      </p:ext>
    </p:extLst>
  </p:cSld>
  <p:clrMapOvr>
    <a:masterClrMapping/>
  </p:clrMapOvr>
  <p:extLst>
    <p:ext uri="{DCECCB84-F9BA-43D5-87BE-67443E8EF086}">
      <p15:sldGuideLst xmlns:p15="http://schemas.microsoft.com/office/powerpoint/2012/main">
        <p15:guide id="1" orient="horz" pos="890">
          <p15:clr>
            <a:srgbClr val="FBAE40"/>
          </p15:clr>
        </p15:guide>
        <p15:guide id="2" pos="347">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act Informatio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2C0890-933A-4D88-A6E5-9746C0D05C68}"/>
              </a:ext>
            </a:extLst>
          </p:cNvPr>
          <p:cNvSpPr>
            <a:spLocks noGrp="1"/>
          </p:cNvSpPr>
          <p:nvPr>
            <p:ph type="title" hasCustomPrompt="1"/>
          </p:nvPr>
        </p:nvSpPr>
        <p:spPr>
          <a:xfrm>
            <a:off x="551384" y="183600"/>
            <a:ext cx="11091600" cy="882000"/>
          </a:xfrm>
        </p:spPr>
        <p:txBody>
          <a:bodyPr/>
          <a:lstStyle>
            <a:lvl1pPr>
              <a:defRPr/>
            </a:lvl1pPr>
          </a:lstStyle>
          <a:p>
            <a:r>
              <a:rPr lang="en-US" dirty="0"/>
              <a:t>Edit master title</a:t>
            </a:r>
          </a:p>
        </p:txBody>
      </p:sp>
      <p:sp>
        <p:nvSpPr>
          <p:cNvPr id="4" name="Textplatzhalter 3">
            <a:extLst>
              <a:ext uri="{FF2B5EF4-FFF2-40B4-BE49-F238E27FC236}">
                <a16:creationId xmlns:a16="http://schemas.microsoft.com/office/drawing/2014/main" id="{5E095EDB-7B1C-46FC-BCF4-F6DFB4310A2F}"/>
              </a:ext>
            </a:extLst>
          </p:cNvPr>
          <p:cNvSpPr>
            <a:spLocks noGrp="1"/>
          </p:cNvSpPr>
          <p:nvPr>
            <p:ph type="body" sz="quarter" idx="20" hasCustomPrompt="1"/>
          </p:nvPr>
        </p:nvSpPr>
        <p:spPr>
          <a:xfrm>
            <a:off x="6266051" y="3387881"/>
            <a:ext cx="2520000" cy="2057343"/>
          </a:xfrm>
          <a:solidFill>
            <a:schemeClr val="bg1">
              <a:lumMod val="95000"/>
            </a:schemeClr>
          </a:solidFill>
        </p:spPr>
        <p:txBody>
          <a:bodyPr lIns="180000" tIns="180000" rIns="180000" bIns="180000">
            <a:noAutofit/>
          </a:bodyPr>
          <a:lstStyle>
            <a:lvl1pPr marL="0" indent="0" algn="ctr">
              <a:lnSpc>
                <a:spcPct val="100000"/>
              </a:lnSpc>
              <a:spcBef>
                <a:spcPts val="0"/>
              </a:spcBef>
              <a:spcAft>
                <a:spcPts val="0"/>
              </a:spcAft>
              <a:buFontTx/>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09570" indent="0">
              <a:buFontTx/>
              <a:buNone/>
              <a:defRPr sz="1600"/>
            </a:lvl2pPr>
            <a:lvl3pPr marL="1219139" indent="0">
              <a:buFontTx/>
              <a:buNone/>
              <a:defRPr sz="1600"/>
            </a:lvl3pPr>
            <a:lvl4pPr marL="1828709" indent="0">
              <a:buFontTx/>
              <a:buNone/>
              <a:defRPr sz="1600"/>
            </a:lvl4pPr>
            <a:lvl5pPr marL="2438278" indent="0">
              <a:buFontTx/>
              <a:buNone/>
              <a:defRPr sz="1600"/>
            </a:lvl5pPr>
          </a:lstStyle>
          <a:p>
            <a:pPr lvl="0"/>
            <a:r>
              <a:rPr lang="en-US" noProof="0" dirty="0"/>
              <a:t>Insert text</a:t>
            </a:r>
          </a:p>
        </p:txBody>
      </p:sp>
      <p:sp>
        <p:nvSpPr>
          <p:cNvPr id="5" name="Oval 3">
            <a:extLst>
              <a:ext uri="{FF2B5EF4-FFF2-40B4-BE49-F238E27FC236}">
                <a16:creationId xmlns:a16="http://schemas.microsoft.com/office/drawing/2014/main" id="{9333AD54-0688-4827-A3AC-609CE0204B25}"/>
              </a:ext>
            </a:extLst>
          </p:cNvPr>
          <p:cNvSpPr/>
          <p:nvPr userDrawn="1"/>
        </p:nvSpPr>
        <p:spPr>
          <a:xfrm>
            <a:off x="7051575" y="2132856"/>
            <a:ext cx="948952" cy="948952"/>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dirty="0"/>
          </a:p>
        </p:txBody>
      </p:sp>
      <p:sp>
        <p:nvSpPr>
          <p:cNvPr id="6" name="Textplatzhalter 2">
            <a:extLst>
              <a:ext uri="{FF2B5EF4-FFF2-40B4-BE49-F238E27FC236}">
                <a16:creationId xmlns:a16="http://schemas.microsoft.com/office/drawing/2014/main" id="{D90D96EF-FB24-41D3-9C93-C799AA2A9C56}"/>
              </a:ext>
            </a:extLst>
          </p:cNvPr>
          <p:cNvSpPr>
            <a:spLocks noGrp="1"/>
          </p:cNvSpPr>
          <p:nvPr>
            <p:ph type="body" sz="quarter" idx="18" hasCustomPrompt="1"/>
          </p:nvPr>
        </p:nvSpPr>
        <p:spPr>
          <a:xfrm>
            <a:off x="3409118" y="3387881"/>
            <a:ext cx="2520000" cy="2057343"/>
          </a:xfrm>
          <a:solidFill>
            <a:schemeClr val="bg1">
              <a:lumMod val="95000"/>
            </a:schemeClr>
          </a:solidFill>
        </p:spPr>
        <p:txBody>
          <a:bodyPr lIns="180000" tIns="180000" rIns="180000" bIns="180000">
            <a:noAutofit/>
          </a:bodyPr>
          <a:lstStyle>
            <a:lvl1pPr marL="0" indent="0" algn="ctr">
              <a:lnSpc>
                <a:spcPct val="100000"/>
              </a:lnSpc>
              <a:spcBef>
                <a:spcPts val="0"/>
              </a:spcBef>
              <a:spcAft>
                <a:spcPts val="0"/>
              </a:spcAft>
              <a:buFontTx/>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09570" indent="0">
              <a:buFontTx/>
              <a:buNone/>
              <a:defRPr sz="1600"/>
            </a:lvl2pPr>
            <a:lvl3pPr marL="1219139" indent="0">
              <a:buFontTx/>
              <a:buNone/>
              <a:defRPr sz="1600"/>
            </a:lvl3pPr>
            <a:lvl4pPr marL="1828709" indent="0">
              <a:buFontTx/>
              <a:buNone/>
              <a:defRPr sz="1600"/>
            </a:lvl4pPr>
            <a:lvl5pPr marL="2438278" indent="0">
              <a:buFontTx/>
              <a:buNone/>
              <a:defRPr sz="1600"/>
            </a:lvl5pPr>
          </a:lstStyle>
          <a:p>
            <a:pPr lvl="0"/>
            <a:r>
              <a:rPr lang="en-US" noProof="0" dirty="0"/>
              <a:t>Insert text</a:t>
            </a:r>
          </a:p>
        </p:txBody>
      </p:sp>
      <p:sp>
        <p:nvSpPr>
          <p:cNvPr id="7" name="Oval 2">
            <a:extLst>
              <a:ext uri="{FF2B5EF4-FFF2-40B4-BE49-F238E27FC236}">
                <a16:creationId xmlns:a16="http://schemas.microsoft.com/office/drawing/2014/main" id="{3D51BC07-790E-4188-AD2B-47D993B2BE40}"/>
              </a:ext>
            </a:extLst>
          </p:cNvPr>
          <p:cNvSpPr/>
          <p:nvPr userDrawn="1"/>
        </p:nvSpPr>
        <p:spPr>
          <a:xfrm>
            <a:off x="4194642" y="2132856"/>
            <a:ext cx="948952" cy="948952"/>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dirty="0"/>
          </a:p>
        </p:txBody>
      </p:sp>
      <p:sp>
        <p:nvSpPr>
          <p:cNvPr id="8" name="Textplatzhalter 1">
            <a:extLst>
              <a:ext uri="{FF2B5EF4-FFF2-40B4-BE49-F238E27FC236}">
                <a16:creationId xmlns:a16="http://schemas.microsoft.com/office/drawing/2014/main" id="{70B96139-F60A-40E9-AA90-E181EC18FB75}"/>
              </a:ext>
            </a:extLst>
          </p:cNvPr>
          <p:cNvSpPr>
            <a:spLocks noGrp="1"/>
          </p:cNvSpPr>
          <p:nvPr>
            <p:ph type="body" sz="quarter" idx="17" hasCustomPrompt="1"/>
          </p:nvPr>
        </p:nvSpPr>
        <p:spPr>
          <a:xfrm>
            <a:off x="551384" y="3387881"/>
            <a:ext cx="2520801" cy="2057343"/>
          </a:xfrm>
          <a:solidFill>
            <a:schemeClr val="bg1">
              <a:lumMod val="95000"/>
            </a:schemeClr>
          </a:solidFill>
        </p:spPr>
        <p:txBody>
          <a:bodyPr lIns="180000" tIns="180000" rIns="180000" bIns="180000">
            <a:noAutofit/>
          </a:bodyPr>
          <a:lstStyle>
            <a:lvl1pPr marL="0" indent="0" algn="ctr">
              <a:lnSpc>
                <a:spcPct val="100000"/>
              </a:lnSpc>
              <a:spcBef>
                <a:spcPts val="0"/>
              </a:spcBef>
              <a:spcAft>
                <a:spcPts val="0"/>
              </a:spcAft>
              <a:buFontTx/>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09570" indent="0">
              <a:buFontTx/>
              <a:buNone/>
              <a:defRPr sz="1600"/>
            </a:lvl2pPr>
            <a:lvl3pPr marL="1219139" indent="0">
              <a:buFontTx/>
              <a:buNone/>
              <a:defRPr sz="1600"/>
            </a:lvl3pPr>
            <a:lvl4pPr marL="1828709" indent="0">
              <a:buFontTx/>
              <a:buNone/>
              <a:defRPr sz="1600"/>
            </a:lvl4pPr>
            <a:lvl5pPr marL="2438278" indent="0">
              <a:buFontTx/>
              <a:buNone/>
              <a:defRPr sz="1600"/>
            </a:lvl5pPr>
          </a:lstStyle>
          <a:p>
            <a:pPr lvl="0"/>
            <a:r>
              <a:rPr lang="en-US" noProof="0" dirty="0"/>
              <a:t>Insert text</a:t>
            </a:r>
          </a:p>
        </p:txBody>
      </p:sp>
      <p:sp>
        <p:nvSpPr>
          <p:cNvPr id="9" name="Oval 1">
            <a:extLst>
              <a:ext uri="{FF2B5EF4-FFF2-40B4-BE49-F238E27FC236}">
                <a16:creationId xmlns:a16="http://schemas.microsoft.com/office/drawing/2014/main" id="{471B4CFF-8E58-46D3-8506-09EF01B8EEE5}"/>
              </a:ext>
            </a:extLst>
          </p:cNvPr>
          <p:cNvSpPr/>
          <p:nvPr userDrawn="1"/>
        </p:nvSpPr>
        <p:spPr>
          <a:xfrm>
            <a:off x="1337308" y="2132856"/>
            <a:ext cx="948952" cy="948952"/>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dirty="0"/>
          </a:p>
        </p:txBody>
      </p:sp>
      <p:sp>
        <p:nvSpPr>
          <p:cNvPr id="10" name="Textplatzhalter 3">
            <a:extLst>
              <a:ext uri="{FF2B5EF4-FFF2-40B4-BE49-F238E27FC236}">
                <a16:creationId xmlns:a16="http://schemas.microsoft.com/office/drawing/2014/main" id="{0A62A2C0-3F73-4976-AFA5-4B6B82359467}"/>
              </a:ext>
            </a:extLst>
          </p:cNvPr>
          <p:cNvSpPr>
            <a:spLocks noGrp="1"/>
          </p:cNvSpPr>
          <p:nvPr>
            <p:ph type="body" sz="quarter" idx="21" hasCustomPrompt="1"/>
          </p:nvPr>
        </p:nvSpPr>
        <p:spPr>
          <a:xfrm>
            <a:off x="9122984" y="3387881"/>
            <a:ext cx="2520000" cy="2057343"/>
          </a:xfrm>
          <a:solidFill>
            <a:schemeClr val="bg1">
              <a:lumMod val="95000"/>
            </a:schemeClr>
          </a:solidFill>
        </p:spPr>
        <p:txBody>
          <a:bodyPr lIns="180000" tIns="180000" rIns="180000" bIns="180000">
            <a:noAutofit/>
          </a:bodyPr>
          <a:lstStyle>
            <a:lvl1pPr marL="0" indent="0" algn="ctr">
              <a:lnSpc>
                <a:spcPct val="100000"/>
              </a:lnSpc>
              <a:spcBef>
                <a:spcPts val="0"/>
              </a:spcBef>
              <a:spcAft>
                <a:spcPts val="0"/>
              </a:spcAft>
              <a:buFontTx/>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09570" indent="0">
              <a:buFontTx/>
              <a:buNone/>
              <a:defRPr sz="1600"/>
            </a:lvl2pPr>
            <a:lvl3pPr marL="1219139" indent="0">
              <a:buFontTx/>
              <a:buNone/>
              <a:defRPr sz="1600"/>
            </a:lvl3pPr>
            <a:lvl4pPr marL="1828709" indent="0">
              <a:buFontTx/>
              <a:buNone/>
              <a:defRPr sz="1600"/>
            </a:lvl4pPr>
            <a:lvl5pPr marL="2438278" indent="0">
              <a:buFontTx/>
              <a:buNone/>
              <a:defRPr sz="1600"/>
            </a:lvl5pPr>
          </a:lstStyle>
          <a:p>
            <a:pPr lvl="0"/>
            <a:r>
              <a:rPr lang="en-US" noProof="0" dirty="0"/>
              <a:t>Insert text</a:t>
            </a:r>
          </a:p>
        </p:txBody>
      </p:sp>
      <p:sp>
        <p:nvSpPr>
          <p:cNvPr id="11" name="Oval 3">
            <a:extLst>
              <a:ext uri="{FF2B5EF4-FFF2-40B4-BE49-F238E27FC236}">
                <a16:creationId xmlns:a16="http://schemas.microsoft.com/office/drawing/2014/main" id="{2E530B99-7497-4782-818B-B583EE1DA7AE}"/>
              </a:ext>
            </a:extLst>
          </p:cNvPr>
          <p:cNvSpPr/>
          <p:nvPr userDrawn="1"/>
        </p:nvSpPr>
        <p:spPr>
          <a:xfrm>
            <a:off x="9908508" y="2132856"/>
            <a:ext cx="948952" cy="948952"/>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dirty="0"/>
          </a:p>
        </p:txBody>
      </p:sp>
      <p:pic>
        <p:nvPicPr>
          <p:cNvPr id="12" name="Grafik 11">
            <a:extLst>
              <a:ext uri="{FF2B5EF4-FFF2-40B4-BE49-F238E27FC236}">
                <a16:creationId xmlns:a16="http://schemas.microsoft.com/office/drawing/2014/main" id="{A926134B-8E87-4A87-82A1-0ED82399C933}"/>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603533" y="2336521"/>
            <a:ext cx="420915" cy="574908"/>
          </a:xfrm>
          <a:prstGeom prst="rect">
            <a:avLst/>
          </a:prstGeom>
        </p:spPr>
      </p:pic>
      <p:pic>
        <p:nvPicPr>
          <p:cNvPr id="13" name="Grafik 12">
            <a:extLst>
              <a:ext uri="{FF2B5EF4-FFF2-40B4-BE49-F238E27FC236}">
                <a16:creationId xmlns:a16="http://schemas.microsoft.com/office/drawing/2014/main" id="{712C0E25-90B1-4AD5-AD1E-66DADB592754}"/>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499725" y="2352547"/>
            <a:ext cx="338785" cy="533843"/>
          </a:xfrm>
          <a:prstGeom prst="rect">
            <a:avLst/>
          </a:prstGeom>
        </p:spPr>
      </p:pic>
      <p:pic>
        <p:nvPicPr>
          <p:cNvPr id="14" name="Grafik 13">
            <a:extLst>
              <a:ext uri="{FF2B5EF4-FFF2-40B4-BE49-F238E27FC236}">
                <a16:creationId xmlns:a16="http://schemas.microsoft.com/office/drawing/2014/main" id="{36438E4E-E4E2-465F-88B1-1D7F140D906C}"/>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243730" y="2429543"/>
            <a:ext cx="564641" cy="379850"/>
          </a:xfrm>
          <a:prstGeom prst="rect">
            <a:avLst/>
          </a:prstGeom>
        </p:spPr>
      </p:pic>
      <p:pic>
        <p:nvPicPr>
          <p:cNvPr id="15" name="Grafik 14">
            <a:extLst>
              <a:ext uri="{FF2B5EF4-FFF2-40B4-BE49-F238E27FC236}">
                <a16:creationId xmlns:a16="http://schemas.microsoft.com/office/drawing/2014/main" id="{9E19EB6E-9BFF-414E-8575-EBC9A4FD0335}"/>
              </a:ext>
            </a:extLst>
          </p:cNvPr>
          <p:cNvPicPr>
            <a:picLocks noChangeAspect="1"/>
          </p:cNvPicPr>
          <p:nvPr userDrawn="1"/>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100663" y="2325011"/>
            <a:ext cx="564642" cy="564642"/>
          </a:xfrm>
          <a:prstGeom prst="rect">
            <a:avLst/>
          </a:prstGeom>
        </p:spPr>
      </p:pic>
      <p:pic>
        <p:nvPicPr>
          <p:cNvPr id="16" name="Grafik 15" descr="Ein Bild, das Stern, Raum, Nacht, Licht enthält.&#10;&#10;Automatisch generierte Beschreibung">
            <a:extLst>
              <a:ext uri="{FF2B5EF4-FFF2-40B4-BE49-F238E27FC236}">
                <a16:creationId xmlns:a16="http://schemas.microsoft.com/office/drawing/2014/main" id="{882C8AB8-3643-08F2-77F4-E736ED1C4240}"/>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17684" t="47900" r="59336" b="51433"/>
          <a:stretch/>
        </p:blipFill>
        <p:spPr>
          <a:xfrm>
            <a:off x="557295" y="1124744"/>
            <a:ext cx="2304257" cy="45719"/>
          </a:xfrm>
          <a:prstGeom prst="rect">
            <a:avLst/>
          </a:prstGeom>
        </p:spPr>
      </p:pic>
    </p:spTree>
    <p:extLst>
      <p:ext uri="{BB962C8B-B14F-4D97-AF65-F5344CB8AC3E}">
        <p14:creationId xmlns:p14="http://schemas.microsoft.com/office/powerpoint/2010/main" val="26692888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Final Slide with Backgroundimage Englis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B4F4BC6-38FF-6D44-86CB-A1C7547CE936}"/>
              </a:ext>
            </a:extLst>
          </p:cNvPr>
          <p:cNvSpPr/>
          <p:nvPr userDrawn="1"/>
        </p:nvSpPr>
        <p:spPr>
          <a:xfrm>
            <a:off x="4439816" y="4509120"/>
            <a:ext cx="3240000" cy="461665"/>
          </a:xfrm>
          <a:prstGeom prst="rect">
            <a:avLst/>
          </a:prstGeom>
        </p:spPr>
        <p:txBody>
          <a:bodyPr wrap="square">
            <a:spAutoFit/>
          </a:bodyPr>
          <a:lstStyle/>
          <a:p>
            <a:pPr algn="ctr"/>
            <a:r>
              <a:rPr lang="en-US" sz="2400" b="0" dirty="0">
                <a:solidFill>
                  <a:schemeClr val="bg1"/>
                </a:solidFill>
                <a:latin typeface="Verdana" panose="020B0604030504040204" pitchFamily="34" charset="0"/>
                <a:ea typeface="Verdana" panose="020B0604030504040204" pitchFamily="34" charset="0"/>
                <a:cs typeface="Verdana" panose="020B0604030504040204" pitchFamily="34" charset="0"/>
              </a:rPr>
              <a:t>www.avl.com</a:t>
            </a:r>
          </a:p>
        </p:txBody>
      </p:sp>
      <p:sp>
        <p:nvSpPr>
          <p:cNvPr id="15" name="txt_SecurityLevel">
            <a:extLst>
              <a:ext uri="{FF2B5EF4-FFF2-40B4-BE49-F238E27FC236}">
                <a16:creationId xmlns:a16="http://schemas.microsoft.com/office/drawing/2014/main" id="{2C04D41F-A36B-124F-B1FA-2681CD48980D}"/>
              </a:ext>
            </a:extLst>
          </p:cNvPr>
          <p:cNvSpPr txBox="1">
            <a:spLocks/>
          </p:cNvSpPr>
          <p:nvPr userDrawn="1"/>
        </p:nvSpPr>
        <p:spPr>
          <a:xfrm>
            <a:off x="10571659" y="6486200"/>
            <a:ext cx="512961" cy="153888"/>
          </a:xfrm>
          <a:prstGeom prst="rect">
            <a:avLst/>
          </a:prstGeom>
        </p:spPr>
        <p:txBody>
          <a:bodyPr vert="horz" wrap="none" lIns="0" tIns="0" rIns="0" bIns="0" rtlCol="0" anchor="ctr">
            <a:sp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bg1"/>
                </a:solidFill>
                <a:latin typeface="+mn-lt"/>
              </a:rPr>
              <a:t>Internal</a:t>
            </a:r>
            <a:endParaRPr lang="en-US" sz="1000" dirty="0">
              <a:solidFill>
                <a:schemeClr val="bg1"/>
              </a:solidFill>
              <a:latin typeface="+mn-lt"/>
            </a:endParaRPr>
          </a:p>
        </p:txBody>
      </p:sp>
      <p:sp>
        <p:nvSpPr>
          <p:cNvPr id="11" name="Rectangle 10">
            <a:extLst>
              <a:ext uri="{FF2B5EF4-FFF2-40B4-BE49-F238E27FC236}">
                <a16:creationId xmlns:a16="http://schemas.microsoft.com/office/drawing/2014/main" id="{E06DA23D-E56E-F849-A442-40F6806721EF}"/>
              </a:ext>
            </a:extLst>
          </p:cNvPr>
          <p:cNvSpPr/>
          <p:nvPr userDrawn="1"/>
        </p:nvSpPr>
        <p:spPr>
          <a:xfrm>
            <a:off x="10571659" y="6777384"/>
            <a:ext cx="767838"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9">
            <a:extLst>
              <a:ext uri="{FF2B5EF4-FFF2-40B4-BE49-F238E27FC236}">
                <a16:creationId xmlns:a16="http://schemas.microsoft.com/office/drawing/2014/main" id="{4B13E932-EC54-4884-97B7-16E49CA078C6}"/>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91000"/>
                    </a14:imgEffect>
                  </a14:imgLayer>
                </a14:imgProps>
              </a:ext>
              <a:ext uri="{28A0092B-C50C-407E-A947-70E740481C1C}">
                <a14:useLocalDpi xmlns:a14="http://schemas.microsoft.com/office/drawing/2010/main"/>
              </a:ext>
            </a:extLst>
          </a:blip>
          <a:stretch>
            <a:fillRect/>
          </a:stretch>
        </p:blipFill>
        <p:spPr>
          <a:xfrm>
            <a:off x="4474800" y="2959200"/>
            <a:ext cx="3240000" cy="1411717"/>
          </a:xfrm>
          <a:prstGeom prst="rect">
            <a:avLst/>
          </a:prstGeom>
        </p:spPr>
      </p:pic>
      <p:sp>
        <p:nvSpPr>
          <p:cNvPr id="2" name="Rechteck 1">
            <a:extLst>
              <a:ext uri="{FF2B5EF4-FFF2-40B4-BE49-F238E27FC236}">
                <a16:creationId xmlns:a16="http://schemas.microsoft.com/office/drawing/2014/main" id="{BAD0A525-E15B-4D2E-BCA3-3436E50C5502}"/>
              </a:ext>
            </a:extLst>
          </p:cNvPr>
          <p:cNvSpPr/>
          <p:nvPr userDrawn="1"/>
        </p:nvSpPr>
        <p:spPr>
          <a:xfrm>
            <a:off x="2926800" y="1555200"/>
            <a:ext cx="6337300" cy="720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tIns="0" rIns="0" bIns="0" rtlCol="0" anchor="t" anchorCtr="0"/>
          <a:lstStyle/>
          <a:p>
            <a:pPr algn="ctr"/>
            <a:r>
              <a:rPr lang="en-US" sz="4200" dirty="0"/>
              <a:t>Thank you</a:t>
            </a:r>
          </a:p>
        </p:txBody>
      </p:sp>
    </p:spTree>
    <p:extLst>
      <p:ext uri="{BB962C8B-B14F-4D97-AF65-F5344CB8AC3E}">
        <p14:creationId xmlns:p14="http://schemas.microsoft.com/office/powerpoint/2010/main" val="2031418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2_Final Slide with Backgroundimage English">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txt_SecurityLevel">
            <a:extLst>
              <a:ext uri="{FF2B5EF4-FFF2-40B4-BE49-F238E27FC236}">
                <a16:creationId xmlns:a16="http://schemas.microsoft.com/office/drawing/2014/main" id="{CE07761F-8075-594B-B2AC-409FB81BC59C}"/>
              </a:ext>
            </a:extLst>
          </p:cNvPr>
          <p:cNvSpPr txBox="1">
            <a:spLocks/>
          </p:cNvSpPr>
          <p:nvPr userDrawn="1"/>
        </p:nvSpPr>
        <p:spPr>
          <a:xfrm>
            <a:off x="10571659" y="6486200"/>
            <a:ext cx="512961" cy="153888"/>
          </a:xfrm>
          <a:prstGeom prst="rect">
            <a:avLst/>
          </a:prstGeom>
        </p:spPr>
        <p:txBody>
          <a:bodyPr vert="horz" wrap="none" lIns="0" tIns="0" rIns="0" bIns="0" rtlCol="0" anchor="ctr">
            <a:sp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bg1"/>
                </a:solidFill>
                <a:latin typeface="+mn-lt"/>
              </a:rPr>
              <a:t>Internal</a:t>
            </a:r>
            <a:endParaRPr lang="en-US" sz="1000" dirty="0">
              <a:solidFill>
                <a:schemeClr val="bg1"/>
              </a:solidFill>
              <a:latin typeface="+mn-lt"/>
            </a:endParaRPr>
          </a:p>
        </p:txBody>
      </p:sp>
      <p:sp>
        <p:nvSpPr>
          <p:cNvPr id="11" name="Rectangle 10">
            <a:extLst>
              <a:ext uri="{FF2B5EF4-FFF2-40B4-BE49-F238E27FC236}">
                <a16:creationId xmlns:a16="http://schemas.microsoft.com/office/drawing/2014/main" id="{0F846C6A-DA4D-6348-A390-91D12404C272}"/>
              </a:ext>
            </a:extLst>
          </p:cNvPr>
          <p:cNvSpPr/>
          <p:nvPr userDrawn="1"/>
        </p:nvSpPr>
        <p:spPr>
          <a:xfrm>
            <a:off x="10571659" y="6777384"/>
            <a:ext cx="767838"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00DDC688-0A08-174B-9223-07D60B36E623}"/>
              </a:ext>
            </a:extLst>
          </p:cNvPr>
          <p:cNvSpPr/>
          <p:nvPr userDrawn="1"/>
        </p:nvSpPr>
        <p:spPr>
          <a:xfrm>
            <a:off x="4439816" y="4509120"/>
            <a:ext cx="3240000" cy="461665"/>
          </a:xfrm>
          <a:prstGeom prst="rect">
            <a:avLst/>
          </a:prstGeom>
        </p:spPr>
        <p:txBody>
          <a:bodyPr wrap="square">
            <a:spAutoFit/>
          </a:bodyPr>
          <a:lstStyle/>
          <a:p>
            <a:pPr algn="ctr"/>
            <a:r>
              <a:rPr lang="en-US" sz="2400" b="0" dirty="0">
                <a:solidFill>
                  <a:schemeClr val="bg1"/>
                </a:solidFill>
                <a:latin typeface="Verdana" panose="020B0604030504040204" pitchFamily="34" charset="0"/>
                <a:ea typeface="Verdana" panose="020B0604030504040204" pitchFamily="34" charset="0"/>
                <a:cs typeface="Verdana" panose="020B0604030504040204" pitchFamily="34" charset="0"/>
              </a:rPr>
              <a:t>www.avl.com</a:t>
            </a:r>
          </a:p>
        </p:txBody>
      </p:sp>
      <p:pic>
        <p:nvPicPr>
          <p:cNvPr id="8" name="Picture 9">
            <a:extLst>
              <a:ext uri="{FF2B5EF4-FFF2-40B4-BE49-F238E27FC236}">
                <a16:creationId xmlns:a16="http://schemas.microsoft.com/office/drawing/2014/main" id="{3FDC8665-1AB9-4378-8A59-B3A53D699BED}"/>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91000"/>
                    </a14:imgEffect>
                  </a14:imgLayer>
                </a14:imgProps>
              </a:ext>
              <a:ext uri="{28A0092B-C50C-407E-A947-70E740481C1C}">
                <a14:useLocalDpi xmlns:a14="http://schemas.microsoft.com/office/drawing/2010/main"/>
              </a:ext>
            </a:extLst>
          </a:blip>
          <a:stretch>
            <a:fillRect/>
          </a:stretch>
        </p:blipFill>
        <p:spPr>
          <a:xfrm>
            <a:off x="4474800" y="2959200"/>
            <a:ext cx="3240000" cy="1411717"/>
          </a:xfrm>
          <a:prstGeom prst="rect">
            <a:avLst/>
          </a:prstGeom>
        </p:spPr>
      </p:pic>
      <p:sp>
        <p:nvSpPr>
          <p:cNvPr id="2" name="Rechteck 1">
            <a:extLst>
              <a:ext uri="{FF2B5EF4-FFF2-40B4-BE49-F238E27FC236}">
                <a16:creationId xmlns:a16="http://schemas.microsoft.com/office/drawing/2014/main" id="{C73710FB-DBA0-43BD-8D16-A05D7D9D2126}"/>
              </a:ext>
            </a:extLst>
          </p:cNvPr>
          <p:cNvSpPr/>
          <p:nvPr userDrawn="1"/>
        </p:nvSpPr>
        <p:spPr>
          <a:xfrm>
            <a:off x="2926800" y="1555200"/>
            <a:ext cx="6337300" cy="720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tIns="0" rIns="0" bIns="0" rtlCol="0" anchor="t" anchorCtr="0"/>
          <a:lstStyle/>
          <a:p>
            <a:pPr algn="ctr"/>
            <a:r>
              <a:rPr lang="en-US" sz="4200" dirty="0"/>
              <a:t>Thank you</a:t>
            </a:r>
          </a:p>
        </p:txBody>
      </p:sp>
    </p:spTree>
    <p:extLst>
      <p:ext uri="{BB962C8B-B14F-4D97-AF65-F5344CB8AC3E}">
        <p14:creationId xmlns:p14="http://schemas.microsoft.com/office/powerpoint/2010/main" val="19605163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3_Final Slide with Backgroundimage Englis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xt_SecurityLevel">
            <a:extLst>
              <a:ext uri="{FF2B5EF4-FFF2-40B4-BE49-F238E27FC236}">
                <a16:creationId xmlns:a16="http://schemas.microsoft.com/office/drawing/2014/main" id="{6002A4E0-7846-2048-A59A-AC79A0A012D4}"/>
              </a:ext>
            </a:extLst>
          </p:cNvPr>
          <p:cNvSpPr txBox="1">
            <a:spLocks/>
          </p:cNvSpPr>
          <p:nvPr userDrawn="1"/>
        </p:nvSpPr>
        <p:spPr>
          <a:xfrm>
            <a:off x="10571659" y="6486200"/>
            <a:ext cx="512961" cy="153888"/>
          </a:xfrm>
          <a:prstGeom prst="rect">
            <a:avLst/>
          </a:prstGeom>
        </p:spPr>
        <p:txBody>
          <a:bodyPr vert="horz" wrap="none" lIns="0" tIns="0" rIns="0" bIns="0" rtlCol="0" anchor="ctr">
            <a:sp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bg1"/>
                </a:solidFill>
                <a:latin typeface="+mn-lt"/>
              </a:rPr>
              <a:t>Internal</a:t>
            </a:r>
            <a:endParaRPr lang="en-US" sz="1000" dirty="0">
              <a:solidFill>
                <a:schemeClr val="bg1"/>
              </a:solidFill>
              <a:latin typeface="+mn-lt"/>
            </a:endParaRPr>
          </a:p>
        </p:txBody>
      </p:sp>
      <p:sp>
        <p:nvSpPr>
          <p:cNvPr id="11" name="Rectangle 10">
            <a:extLst>
              <a:ext uri="{FF2B5EF4-FFF2-40B4-BE49-F238E27FC236}">
                <a16:creationId xmlns:a16="http://schemas.microsoft.com/office/drawing/2014/main" id="{38F5EB9B-DFD3-F247-8AAE-D6B244D90622}"/>
              </a:ext>
            </a:extLst>
          </p:cNvPr>
          <p:cNvSpPr/>
          <p:nvPr userDrawn="1"/>
        </p:nvSpPr>
        <p:spPr>
          <a:xfrm>
            <a:off x="10571659" y="6777384"/>
            <a:ext cx="767838"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913C27F4-415B-8A4E-8B8E-A624B9EE4853}"/>
              </a:ext>
            </a:extLst>
          </p:cNvPr>
          <p:cNvSpPr/>
          <p:nvPr userDrawn="1"/>
        </p:nvSpPr>
        <p:spPr>
          <a:xfrm>
            <a:off x="4439816" y="4509120"/>
            <a:ext cx="3240000" cy="461665"/>
          </a:xfrm>
          <a:prstGeom prst="rect">
            <a:avLst/>
          </a:prstGeom>
        </p:spPr>
        <p:txBody>
          <a:bodyPr wrap="square">
            <a:spAutoFit/>
          </a:bodyPr>
          <a:lstStyle/>
          <a:p>
            <a:pPr algn="ctr"/>
            <a:r>
              <a:rPr lang="en-US" sz="2400" b="0" dirty="0">
                <a:solidFill>
                  <a:schemeClr val="bg1"/>
                </a:solidFill>
                <a:latin typeface="Verdana" panose="020B0604030504040204" pitchFamily="34" charset="0"/>
                <a:ea typeface="Verdana" panose="020B0604030504040204" pitchFamily="34" charset="0"/>
                <a:cs typeface="Verdana" panose="020B0604030504040204" pitchFamily="34" charset="0"/>
              </a:rPr>
              <a:t>www.avl.com</a:t>
            </a:r>
          </a:p>
        </p:txBody>
      </p:sp>
      <p:pic>
        <p:nvPicPr>
          <p:cNvPr id="8" name="Picture 9">
            <a:extLst>
              <a:ext uri="{FF2B5EF4-FFF2-40B4-BE49-F238E27FC236}">
                <a16:creationId xmlns:a16="http://schemas.microsoft.com/office/drawing/2014/main" id="{56A94198-E068-4F8F-8975-A2ED469CC39F}"/>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91000"/>
                    </a14:imgEffect>
                  </a14:imgLayer>
                </a14:imgProps>
              </a:ext>
              <a:ext uri="{28A0092B-C50C-407E-A947-70E740481C1C}">
                <a14:useLocalDpi xmlns:a14="http://schemas.microsoft.com/office/drawing/2010/main"/>
              </a:ext>
            </a:extLst>
          </a:blip>
          <a:stretch>
            <a:fillRect/>
          </a:stretch>
        </p:blipFill>
        <p:spPr>
          <a:xfrm>
            <a:off x="4474800" y="2959200"/>
            <a:ext cx="3240000" cy="1411717"/>
          </a:xfrm>
          <a:prstGeom prst="rect">
            <a:avLst/>
          </a:prstGeom>
        </p:spPr>
      </p:pic>
      <p:sp>
        <p:nvSpPr>
          <p:cNvPr id="7" name="Rechteck 6">
            <a:extLst>
              <a:ext uri="{FF2B5EF4-FFF2-40B4-BE49-F238E27FC236}">
                <a16:creationId xmlns:a16="http://schemas.microsoft.com/office/drawing/2014/main" id="{6B54ED7D-53DA-49CE-BD46-5234992396A2}"/>
              </a:ext>
            </a:extLst>
          </p:cNvPr>
          <p:cNvSpPr/>
          <p:nvPr userDrawn="1"/>
        </p:nvSpPr>
        <p:spPr>
          <a:xfrm>
            <a:off x="2926800" y="1555200"/>
            <a:ext cx="6337300" cy="720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tIns="0" rIns="0" bIns="0" rtlCol="0" anchor="t" anchorCtr="0"/>
          <a:lstStyle/>
          <a:p>
            <a:pPr algn="ctr"/>
            <a:r>
              <a:rPr lang="en-US" sz="4200" dirty="0"/>
              <a:t>Thank you</a:t>
            </a:r>
          </a:p>
        </p:txBody>
      </p:sp>
    </p:spTree>
    <p:extLst>
      <p:ext uri="{BB962C8B-B14F-4D97-AF65-F5344CB8AC3E}">
        <p14:creationId xmlns:p14="http://schemas.microsoft.com/office/powerpoint/2010/main" val="16229039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4_Final Slide with Backgroundimage English">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txt_SecurityLevel">
            <a:extLst>
              <a:ext uri="{FF2B5EF4-FFF2-40B4-BE49-F238E27FC236}">
                <a16:creationId xmlns:a16="http://schemas.microsoft.com/office/drawing/2014/main" id="{64AC22A3-6538-2744-ACBD-4EECEFDDFCFE}"/>
              </a:ext>
            </a:extLst>
          </p:cNvPr>
          <p:cNvSpPr txBox="1">
            <a:spLocks/>
          </p:cNvSpPr>
          <p:nvPr userDrawn="1"/>
        </p:nvSpPr>
        <p:spPr>
          <a:xfrm>
            <a:off x="10571659" y="6486200"/>
            <a:ext cx="512961" cy="153888"/>
          </a:xfrm>
          <a:prstGeom prst="rect">
            <a:avLst/>
          </a:prstGeom>
        </p:spPr>
        <p:txBody>
          <a:bodyPr vert="horz" wrap="none" lIns="0" tIns="0" rIns="0" bIns="0" rtlCol="0" anchor="ctr">
            <a:sp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bg1"/>
                </a:solidFill>
                <a:latin typeface="+mn-lt"/>
              </a:rPr>
              <a:t>Internal</a:t>
            </a:r>
            <a:endParaRPr lang="en-US" sz="1000" dirty="0">
              <a:solidFill>
                <a:schemeClr val="bg1"/>
              </a:solidFill>
              <a:latin typeface="+mn-lt"/>
            </a:endParaRPr>
          </a:p>
        </p:txBody>
      </p:sp>
      <p:sp>
        <p:nvSpPr>
          <p:cNvPr id="11" name="Rectangle 10">
            <a:extLst>
              <a:ext uri="{FF2B5EF4-FFF2-40B4-BE49-F238E27FC236}">
                <a16:creationId xmlns:a16="http://schemas.microsoft.com/office/drawing/2014/main" id="{DD96985B-F13E-1B47-A7C0-FCC7B18EE6EC}"/>
              </a:ext>
            </a:extLst>
          </p:cNvPr>
          <p:cNvSpPr/>
          <p:nvPr userDrawn="1"/>
        </p:nvSpPr>
        <p:spPr>
          <a:xfrm>
            <a:off x="10571659" y="6777384"/>
            <a:ext cx="767838"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57927E9-A12F-BE49-ADE4-0BFE3502D6B3}"/>
              </a:ext>
            </a:extLst>
          </p:cNvPr>
          <p:cNvSpPr/>
          <p:nvPr userDrawn="1"/>
        </p:nvSpPr>
        <p:spPr>
          <a:xfrm>
            <a:off x="4439816" y="4509120"/>
            <a:ext cx="3240000" cy="461665"/>
          </a:xfrm>
          <a:prstGeom prst="rect">
            <a:avLst/>
          </a:prstGeom>
        </p:spPr>
        <p:txBody>
          <a:bodyPr wrap="square">
            <a:spAutoFit/>
          </a:bodyPr>
          <a:lstStyle/>
          <a:p>
            <a:pPr algn="ctr"/>
            <a:r>
              <a:rPr lang="en-US" sz="2400" b="0" dirty="0">
                <a:solidFill>
                  <a:schemeClr val="bg1"/>
                </a:solidFill>
                <a:latin typeface="Verdana" panose="020B0604030504040204" pitchFamily="34" charset="0"/>
                <a:ea typeface="Verdana" panose="020B0604030504040204" pitchFamily="34" charset="0"/>
                <a:cs typeface="Verdana" panose="020B0604030504040204" pitchFamily="34" charset="0"/>
              </a:rPr>
              <a:t>www.avl.com</a:t>
            </a:r>
          </a:p>
        </p:txBody>
      </p:sp>
      <p:pic>
        <p:nvPicPr>
          <p:cNvPr id="8" name="Picture 9">
            <a:extLst>
              <a:ext uri="{FF2B5EF4-FFF2-40B4-BE49-F238E27FC236}">
                <a16:creationId xmlns:a16="http://schemas.microsoft.com/office/drawing/2014/main" id="{A5AEB800-205E-4850-A299-590128CCA115}"/>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91000"/>
                    </a14:imgEffect>
                  </a14:imgLayer>
                </a14:imgProps>
              </a:ext>
              <a:ext uri="{28A0092B-C50C-407E-A947-70E740481C1C}">
                <a14:useLocalDpi xmlns:a14="http://schemas.microsoft.com/office/drawing/2010/main"/>
              </a:ext>
            </a:extLst>
          </a:blip>
          <a:stretch>
            <a:fillRect/>
          </a:stretch>
        </p:blipFill>
        <p:spPr>
          <a:xfrm>
            <a:off x="4474800" y="2959200"/>
            <a:ext cx="3240000" cy="1411717"/>
          </a:xfrm>
          <a:prstGeom prst="rect">
            <a:avLst/>
          </a:prstGeom>
        </p:spPr>
      </p:pic>
      <p:sp>
        <p:nvSpPr>
          <p:cNvPr id="7" name="Rechteck 6">
            <a:extLst>
              <a:ext uri="{FF2B5EF4-FFF2-40B4-BE49-F238E27FC236}">
                <a16:creationId xmlns:a16="http://schemas.microsoft.com/office/drawing/2014/main" id="{B7251281-4B05-4260-A2CD-D9560A4C43BA}"/>
              </a:ext>
            </a:extLst>
          </p:cNvPr>
          <p:cNvSpPr/>
          <p:nvPr userDrawn="1"/>
        </p:nvSpPr>
        <p:spPr>
          <a:xfrm>
            <a:off x="2926800" y="1555200"/>
            <a:ext cx="6337300" cy="720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tIns="0" rIns="0" bIns="0" rtlCol="0" anchor="t" anchorCtr="0"/>
          <a:lstStyle/>
          <a:p>
            <a:pPr algn="ctr"/>
            <a:r>
              <a:rPr lang="en-US" sz="4200" dirty="0"/>
              <a:t>Thank you</a:t>
            </a:r>
          </a:p>
        </p:txBody>
      </p:sp>
    </p:spTree>
    <p:extLst>
      <p:ext uri="{BB962C8B-B14F-4D97-AF65-F5344CB8AC3E}">
        <p14:creationId xmlns:p14="http://schemas.microsoft.com/office/powerpoint/2010/main" val="23230634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Titel en twee kolommen licht">
    <p:bg>
      <p:bgPr>
        <a:solidFill>
          <a:schemeClr val="bg1"/>
        </a:solidFill>
        <a:effectLst/>
      </p:bgPr>
    </p:bg>
    <p:spTree>
      <p:nvGrpSpPr>
        <p:cNvPr id="1" name=""/>
        <p:cNvGrpSpPr/>
        <p:nvPr/>
      </p:nvGrpSpPr>
      <p:grpSpPr>
        <a:xfrm>
          <a:off x="0" y="0"/>
          <a:ext cx="0" cy="0"/>
          <a:chOff x="0" y="0"/>
          <a:chExt cx="0" cy="0"/>
        </a:xfrm>
      </p:grpSpPr>
      <p:sp>
        <p:nvSpPr>
          <p:cNvPr id="4" name="Tijdelijke aanduiding voor voettekst 3">
            <a:extLst>
              <a:ext uri="{FF2B5EF4-FFF2-40B4-BE49-F238E27FC236}">
                <a16:creationId xmlns:a16="http://schemas.microsoft.com/office/drawing/2014/main" id="{BA0C7E2C-83B2-58E9-DE90-AB1857F1A170}"/>
              </a:ext>
            </a:extLst>
          </p:cNvPr>
          <p:cNvSpPr>
            <a:spLocks noGrp="1"/>
          </p:cNvSpPr>
          <p:nvPr>
            <p:ph type="ftr" sz="quarter" idx="11"/>
          </p:nvPr>
        </p:nvSpPr>
        <p:spPr/>
        <p:txBody>
          <a:bodyPr rtlCol="0"/>
          <a:lstStyle>
            <a:defPPr>
              <a:defRPr lang="nl-NL"/>
            </a:defPPr>
            <a:lvl1pPr>
              <a:defRPr>
                <a:solidFill>
                  <a:schemeClr val="bg2"/>
                </a:solidFill>
              </a:defRPr>
            </a:lvl1pPr>
          </a:lstStyle>
          <a:p>
            <a:r>
              <a:rPr lang="nl-NL" dirty="0"/>
              <a:t>The BMS Alliance - Webinar</a:t>
            </a:r>
          </a:p>
        </p:txBody>
      </p:sp>
      <p:sp>
        <p:nvSpPr>
          <p:cNvPr id="5" name="Tijdelijke aanduiding voor dianummer 4">
            <a:extLst>
              <a:ext uri="{FF2B5EF4-FFF2-40B4-BE49-F238E27FC236}">
                <a16:creationId xmlns:a16="http://schemas.microsoft.com/office/drawing/2014/main" id="{F487B4A1-AE7C-A6CC-7143-5EC918D662F7}"/>
              </a:ext>
            </a:extLst>
          </p:cNvPr>
          <p:cNvSpPr>
            <a:spLocks noGrp="1"/>
          </p:cNvSpPr>
          <p:nvPr>
            <p:ph type="sldNum" sz="quarter" idx="12"/>
          </p:nvPr>
        </p:nvSpPr>
        <p:spPr/>
        <p:txBody>
          <a:bodyPr rtlCol="0"/>
          <a:lstStyle>
            <a:defPPr>
              <a:defRPr lang="nl-NL"/>
            </a:defPPr>
            <a:lvl1pPr>
              <a:defRPr>
                <a:solidFill>
                  <a:schemeClr val="bg2"/>
                </a:solidFill>
              </a:defRPr>
            </a:lvl1pPr>
          </a:lstStyle>
          <a:p>
            <a:fld id="{5BFCF61C-3B18-4C03-8326-CC3B32D710C9}" type="slidenum">
              <a:rPr lang="nl-NL" smtClean="0"/>
              <a:pPr/>
              <a:t>‹Nr.›</a:t>
            </a:fld>
            <a:endParaRPr lang="nl-NL" dirty="0"/>
          </a:p>
        </p:txBody>
      </p:sp>
      <p:sp>
        <p:nvSpPr>
          <p:cNvPr id="6" name="Rechthoek 5">
            <a:extLst>
              <a:ext uri="{FF2B5EF4-FFF2-40B4-BE49-F238E27FC236}">
                <a16:creationId xmlns:a16="http://schemas.microsoft.com/office/drawing/2014/main" id="{D62C33EA-A741-FA13-451C-6F35902CBDD0}"/>
              </a:ext>
            </a:extLst>
          </p:cNvPr>
          <p:cNvSpPr/>
          <p:nvPr userDrawn="1"/>
        </p:nvSpPr>
        <p:spPr>
          <a:xfrm>
            <a:off x="0" y="722376"/>
            <a:ext cx="12192000" cy="5413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stStyle>
          <a:p>
            <a:pPr algn="ctr" rtl="0"/>
            <a:endParaRPr lang="nl-NL" noProof="0"/>
          </a:p>
        </p:txBody>
      </p:sp>
      <p:grpSp>
        <p:nvGrpSpPr>
          <p:cNvPr id="13" name="Groep 12">
            <a:extLst>
              <a:ext uri="{FF2B5EF4-FFF2-40B4-BE49-F238E27FC236}">
                <a16:creationId xmlns:a16="http://schemas.microsoft.com/office/drawing/2014/main" id="{4ED40495-D9DB-AA87-4474-68DA5D8CA88C}"/>
              </a:ext>
            </a:extLst>
          </p:cNvPr>
          <p:cNvGrpSpPr/>
          <p:nvPr userDrawn="1"/>
        </p:nvGrpSpPr>
        <p:grpSpPr>
          <a:xfrm rot="10800000">
            <a:off x="726958" y="1096510"/>
            <a:ext cx="11480808" cy="1"/>
            <a:chOff x="2077471" y="6972499"/>
            <a:chExt cx="11480808" cy="1"/>
          </a:xfrm>
        </p:grpSpPr>
        <p:cxnSp>
          <p:nvCxnSpPr>
            <p:cNvPr id="16" name="Rechte verbindingslijn 15">
              <a:extLst>
                <a:ext uri="{FF2B5EF4-FFF2-40B4-BE49-F238E27FC236}">
                  <a16:creationId xmlns:a16="http://schemas.microsoft.com/office/drawing/2014/main" id="{A15A6649-BE77-6F3F-DF74-0045E0AC6025}"/>
                </a:ext>
              </a:extLst>
            </p:cNvPr>
            <p:cNvCxnSpPr>
              <a:cxnSpLocks/>
            </p:cNvCxnSpPr>
            <p:nvPr/>
          </p:nvCxnSpPr>
          <p:spPr>
            <a:xfrm rot="10800000" flipH="1">
              <a:off x="2077471" y="6972499"/>
              <a:ext cx="6406406"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 name="Rechte verbindingslijn 16">
              <a:extLst>
                <a:ext uri="{FF2B5EF4-FFF2-40B4-BE49-F238E27FC236}">
                  <a16:creationId xmlns:a16="http://schemas.microsoft.com/office/drawing/2014/main" id="{BEF33DD1-C51F-9BE1-2F97-D4025B3E653D}"/>
                </a:ext>
              </a:extLst>
            </p:cNvPr>
            <p:cNvCxnSpPr>
              <a:cxnSpLocks/>
            </p:cNvCxnSpPr>
            <p:nvPr/>
          </p:nvCxnSpPr>
          <p:spPr>
            <a:xfrm rot="10800000" flipH="1">
              <a:off x="8483877" y="6972500"/>
              <a:ext cx="5074402"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20" name="Tijdelijke aanduiding voor tekst 10">
            <a:extLst>
              <a:ext uri="{FF2B5EF4-FFF2-40B4-BE49-F238E27FC236}">
                <a16:creationId xmlns:a16="http://schemas.microsoft.com/office/drawing/2014/main" id="{231C3C43-E3F2-7043-4708-E943FBF52A5F}"/>
              </a:ext>
            </a:extLst>
          </p:cNvPr>
          <p:cNvSpPr>
            <a:spLocks noGrp="1"/>
          </p:cNvSpPr>
          <p:nvPr>
            <p:ph type="body" sz="quarter" idx="13"/>
          </p:nvPr>
        </p:nvSpPr>
        <p:spPr>
          <a:xfrm>
            <a:off x="649223" y="1243454"/>
            <a:ext cx="9298867" cy="490538"/>
          </a:xfrm>
        </p:spPr>
        <p:txBody>
          <a:bodyPr rtlCol="0"/>
          <a:lstStyle>
            <a:lvl1pPr marL="0" indent="0">
              <a:lnSpc>
                <a:spcPct val="100000"/>
              </a:lnSpc>
              <a:spcBef>
                <a:spcPts val="0"/>
              </a:spcBef>
              <a:buNone/>
              <a:defRPr lang="nl-NL" sz="2200" b="1">
                <a:solidFill>
                  <a:srgbClr val="58595B"/>
                </a:solidFill>
              </a:defRPr>
            </a:lvl1pPr>
            <a:lvl2pPr>
              <a:defRPr lang="nl-NL">
                <a:solidFill>
                  <a:schemeClr val="bg1"/>
                </a:solidFill>
              </a:defRPr>
            </a:lvl2pPr>
            <a:lvl3pPr>
              <a:defRPr lang="nl-NL">
                <a:solidFill>
                  <a:schemeClr val="bg1"/>
                </a:solidFill>
              </a:defRPr>
            </a:lvl3pPr>
            <a:lvl4pPr>
              <a:defRPr lang="nl-NL">
                <a:solidFill>
                  <a:schemeClr val="bg1"/>
                </a:solidFill>
              </a:defRPr>
            </a:lvl4pPr>
            <a:lvl5pPr>
              <a:defRPr lang="nl-NL">
                <a:solidFill>
                  <a:schemeClr val="bg1"/>
                </a:solidFill>
              </a:defRPr>
            </a:lvl5pPr>
          </a:lstStyle>
          <a:p>
            <a:pPr lvl="0" rtl="0"/>
            <a:r>
              <a:rPr lang="de-DE" noProof="0"/>
              <a:t>Mastertextformat bearbeiten</a:t>
            </a:r>
          </a:p>
        </p:txBody>
      </p:sp>
      <p:sp>
        <p:nvSpPr>
          <p:cNvPr id="22" name="Tijdelijke aanduiding voor tekst 13">
            <a:extLst>
              <a:ext uri="{FF2B5EF4-FFF2-40B4-BE49-F238E27FC236}">
                <a16:creationId xmlns:a16="http://schemas.microsoft.com/office/drawing/2014/main" id="{D6E0BA64-16B5-3D14-E9BD-48C62B8A5BD5}"/>
              </a:ext>
            </a:extLst>
          </p:cNvPr>
          <p:cNvSpPr>
            <a:spLocks noGrp="1"/>
          </p:cNvSpPr>
          <p:nvPr>
            <p:ph type="body" sz="quarter" idx="15"/>
          </p:nvPr>
        </p:nvSpPr>
        <p:spPr>
          <a:xfrm>
            <a:off x="637610" y="1871013"/>
            <a:ext cx="9298869" cy="4018157"/>
          </a:xfrm>
        </p:spPr>
        <p:txBody>
          <a:bodyPr rtlCol="0">
            <a:normAutofit/>
          </a:bodyPr>
          <a:lstStyle>
            <a:lvl1pPr marL="283464" indent="-283464">
              <a:lnSpc>
                <a:spcPct val="150000"/>
              </a:lnSpc>
              <a:spcBef>
                <a:spcPts val="0"/>
              </a:spcBef>
              <a:buFontTx/>
              <a:buBlip>
                <a:blip r:embed="rId3"/>
              </a:buBlip>
              <a:defRPr lang="nl-NL" sz="1800">
                <a:solidFill>
                  <a:srgbClr val="58595B"/>
                </a:solidFill>
              </a:defRPr>
            </a:lvl1pPr>
            <a:lvl2pPr marL="685800" indent="-283464">
              <a:lnSpc>
                <a:spcPct val="150000"/>
              </a:lnSpc>
              <a:spcBef>
                <a:spcPts val="0"/>
              </a:spcBef>
              <a:buFontTx/>
              <a:buBlip>
                <a:blip r:embed="rId3"/>
              </a:buBlip>
              <a:defRPr lang="nl-NL" sz="1800">
                <a:solidFill>
                  <a:srgbClr val="58595B"/>
                </a:solidFill>
              </a:defRPr>
            </a:lvl2pPr>
            <a:lvl3pPr marL="1143000" indent="-283464">
              <a:lnSpc>
                <a:spcPct val="150000"/>
              </a:lnSpc>
              <a:spcBef>
                <a:spcPts val="0"/>
              </a:spcBef>
              <a:buFontTx/>
              <a:buBlip>
                <a:blip r:embed="rId3"/>
              </a:buBlip>
              <a:defRPr lang="nl-NL" sz="1800">
                <a:solidFill>
                  <a:srgbClr val="58595B"/>
                </a:solidFill>
              </a:defRPr>
            </a:lvl3pPr>
            <a:lvl4pPr marL="1600200" indent="-283464">
              <a:lnSpc>
                <a:spcPct val="150000"/>
              </a:lnSpc>
              <a:spcBef>
                <a:spcPts val="0"/>
              </a:spcBef>
              <a:buFontTx/>
              <a:buBlip>
                <a:blip r:embed="rId3"/>
              </a:buBlip>
              <a:defRPr lang="nl-NL" sz="1800">
                <a:solidFill>
                  <a:srgbClr val="58595B"/>
                </a:solidFill>
              </a:defRPr>
            </a:lvl4pPr>
            <a:lvl5pPr marL="2057400" indent="-283464">
              <a:lnSpc>
                <a:spcPct val="150000"/>
              </a:lnSpc>
              <a:spcBef>
                <a:spcPts val="0"/>
              </a:spcBef>
              <a:buFontTx/>
              <a:buBlip>
                <a:blip r:embed="rId3"/>
              </a:buBlip>
              <a:defRPr lang="nl-NL" sz="1800">
                <a:solidFill>
                  <a:srgbClr val="58595B"/>
                </a:solidFill>
              </a:defRPr>
            </a:lvl5pPr>
          </a:lstStyle>
          <a:p>
            <a:pPr lvl="0" rtl="0"/>
            <a:r>
              <a:rPr lang="de-DE" noProof="0"/>
              <a:t>Mastertextformat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endParaRPr lang="nl-NL" noProof="0"/>
          </a:p>
        </p:txBody>
      </p:sp>
      <p:sp>
        <p:nvSpPr>
          <p:cNvPr id="26" name="Title 25">
            <a:extLst>
              <a:ext uri="{FF2B5EF4-FFF2-40B4-BE49-F238E27FC236}">
                <a16:creationId xmlns:a16="http://schemas.microsoft.com/office/drawing/2014/main" id="{CD04B6F9-0494-034D-0307-4969AD803A08}"/>
              </a:ext>
            </a:extLst>
          </p:cNvPr>
          <p:cNvSpPr>
            <a:spLocks noGrp="1"/>
          </p:cNvSpPr>
          <p:nvPr>
            <p:ph type="title"/>
          </p:nvPr>
        </p:nvSpPr>
        <p:spPr>
          <a:xfrm>
            <a:off x="598424" y="88473"/>
            <a:ext cx="9338055" cy="575321"/>
          </a:xfrm>
        </p:spPr>
        <p:txBody>
          <a:bodyPr/>
          <a:lstStyle>
            <a:lvl1pPr>
              <a:defRPr sz="4000">
                <a:solidFill>
                  <a:schemeClr val="bg2"/>
                </a:solidFill>
              </a:defRPr>
            </a:lvl1pPr>
          </a:lstStyle>
          <a:p>
            <a:r>
              <a:rPr lang="de-DE" dirty="0"/>
              <a:t>Mastertitelformat bearbeiten</a:t>
            </a:r>
            <a:endParaRPr lang="nl-NL" dirty="0"/>
          </a:p>
        </p:txBody>
      </p:sp>
      <p:sp>
        <p:nvSpPr>
          <p:cNvPr id="27" name="Date Placeholder 26">
            <a:extLst>
              <a:ext uri="{FF2B5EF4-FFF2-40B4-BE49-F238E27FC236}">
                <a16:creationId xmlns:a16="http://schemas.microsoft.com/office/drawing/2014/main" id="{A2756D02-ED15-36E9-4CE7-EDF44C0A7D72}"/>
              </a:ext>
            </a:extLst>
          </p:cNvPr>
          <p:cNvSpPr>
            <a:spLocks noGrp="1"/>
          </p:cNvSpPr>
          <p:nvPr>
            <p:ph type="dt" sz="half" idx="17"/>
          </p:nvPr>
        </p:nvSpPr>
        <p:spPr/>
        <p:txBody>
          <a:bodyPr/>
          <a:lstStyle>
            <a:lvl1pPr>
              <a:defRPr>
                <a:solidFill>
                  <a:schemeClr val="bg2"/>
                </a:solidFill>
              </a:defRPr>
            </a:lvl1pPr>
          </a:lstStyle>
          <a:p>
            <a:fld id="{2A58381B-78FE-480C-BBB5-49BE740AD665}" type="datetime1">
              <a:rPr lang="nl-NL" smtClean="0"/>
              <a:t>22-10-2024</a:t>
            </a:fld>
            <a:endParaRPr lang="nl-NL" dirty="0"/>
          </a:p>
        </p:txBody>
      </p:sp>
      <p:pic>
        <p:nvPicPr>
          <p:cNvPr id="7" name="Grafik 6" descr="Ein Bild, das Design enthält.&#10;&#10;Automatisch generierte Beschreibung">
            <a:extLst>
              <a:ext uri="{FF2B5EF4-FFF2-40B4-BE49-F238E27FC236}">
                <a16:creationId xmlns:a16="http://schemas.microsoft.com/office/drawing/2014/main" id="{E5BECA2C-A14F-7289-D722-3875F91277A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81840" y="160430"/>
            <a:ext cx="1774800" cy="676282"/>
          </a:xfrm>
          <a:prstGeom prst="rect">
            <a:avLst/>
          </a:prstGeom>
        </p:spPr>
      </p:pic>
    </p:spTree>
    <p:extLst>
      <p:ext uri="{BB962C8B-B14F-4D97-AF65-F5344CB8AC3E}">
        <p14:creationId xmlns:p14="http://schemas.microsoft.com/office/powerpoint/2010/main" val="3591590342"/>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verview">
    <p:bg>
      <p:bgPr>
        <a:solidFill>
          <a:schemeClr val="bg1"/>
        </a:solidFill>
        <a:effectLst/>
      </p:bgPr>
    </p:bg>
    <p:spTree>
      <p:nvGrpSpPr>
        <p:cNvPr id="1" name=""/>
        <p:cNvGrpSpPr/>
        <p:nvPr/>
      </p:nvGrpSpPr>
      <p:grpSpPr>
        <a:xfrm>
          <a:off x="0" y="0"/>
          <a:ext cx="0" cy="0"/>
          <a:chOff x="0" y="0"/>
          <a:chExt cx="0" cy="0"/>
        </a:xfrm>
      </p:grpSpPr>
      <p:sp>
        <p:nvSpPr>
          <p:cNvPr id="37" name="Textplatzhalter 4">
            <a:extLst>
              <a:ext uri="{FF2B5EF4-FFF2-40B4-BE49-F238E27FC236}">
                <a16:creationId xmlns:a16="http://schemas.microsoft.com/office/drawing/2014/main" id="{6D109ACD-70AB-724C-ABCF-E36C7CB37EF5}"/>
              </a:ext>
            </a:extLst>
          </p:cNvPr>
          <p:cNvSpPr>
            <a:spLocks noGrp="1"/>
          </p:cNvSpPr>
          <p:nvPr>
            <p:ph type="body" sz="quarter" idx="46" hasCustomPrompt="1"/>
          </p:nvPr>
        </p:nvSpPr>
        <p:spPr>
          <a:xfrm>
            <a:off x="550800" y="4921118"/>
            <a:ext cx="720000" cy="720000"/>
          </a:xfrm>
          <a:prstGeom prst="flowChartConnector">
            <a:avLst/>
          </a:prstGeom>
          <a:solidFill>
            <a:schemeClr val="bg1">
              <a:lumMod val="95000"/>
            </a:schemeClr>
          </a:solidFill>
        </p:spPr>
        <p:txBody>
          <a:bodyPr lIns="0" tIns="0" rIns="0" bIns="0" anchor="ctr">
            <a:noAutofit/>
          </a:bodyPr>
          <a:lstStyle>
            <a:lvl1pPr marL="0" indent="0" algn="ctr">
              <a:buFont typeface="+mj-lt"/>
              <a:buNone/>
              <a:defRPr sz="1800" b="1" cap="none"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09570" indent="0">
              <a:buFontTx/>
              <a:buNone/>
              <a:defRPr/>
            </a:lvl2pPr>
            <a:lvl3pPr marL="1219139" indent="0">
              <a:buFontTx/>
              <a:buNone/>
              <a:defRPr/>
            </a:lvl3pPr>
            <a:lvl4pPr marL="1828709" indent="0">
              <a:buFontTx/>
              <a:buNone/>
              <a:defRPr/>
            </a:lvl4pPr>
            <a:lvl5pPr marL="2438278" indent="0">
              <a:buFontTx/>
              <a:buNone/>
              <a:defRPr/>
            </a:lvl5pPr>
          </a:lstStyle>
          <a:p>
            <a:pPr lvl="0"/>
            <a:r>
              <a:rPr lang="en-US" dirty="0"/>
              <a:t>4</a:t>
            </a:r>
          </a:p>
        </p:txBody>
      </p:sp>
      <p:sp>
        <p:nvSpPr>
          <p:cNvPr id="35" name="Textplatzhalter 3">
            <a:extLst>
              <a:ext uri="{FF2B5EF4-FFF2-40B4-BE49-F238E27FC236}">
                <a16:creationId xmlns:a16="http://schemas.microsoft.com/office/drawing/2014/main" id="{7D35D1B4-226F-6848-9D70-8F48208C0EB2}"/>
              </a:ext>
            </a:extLst>
          </p:cNvPr>
          <p:cNvSpPr>
            <a:spLocks noGrp="1"/>
          </p:cNvSpPr>
          <p:nvPr>
            <p:ph type="body" sz="quarter" idx="45" hasCustomPrompt="1"/>
          </p:nvPr>
        </p:nvSpPr>
        <p:spPr>
          <a:xfrm>
            <a:off x="550800" y="3847682"/>
            <a:ext cx="720000" cy="720000"/>
          </a:xfrm>
          <a:prstGeom prst="flowChartConnector">
            <a:avLst/>
          </a:prstGeom>
          <a:solidFill>
            <a:schemeClr val="bg1">
              <a:lumMod val="95000"/>
            </a:schemeClr>
          </a:solidFill>
        </p:spPr>
        <p:txBody>
          <a:bodyPr lIns="0" tIns="0" rIns="0" bIns="0" anchor="ctr">
            <a:noAutofit/>
          </a:bodyPr>
          <a:lstStyle>
            <a:lvl1pPr marL="0" indent="0" algn="ctr">
              <a:buFont typeface="+mj-lt"/>
              <a:buNone/>
              <a:defRPr sz="1800" b="1" cap="none"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09570" indent="0">
              <a:buFontTx/>
              <a:buNone/>
              <a:defRPr/>
            </a:lvl2pPr>
            <a:lvl3pPr marL="1219139" indent="0">
              <a:buFontTx/>
              <a:buNone/>
              <a:defRPr/>
            </a:lvl3pPr>
            <a:lvl4pPr marL="1828709" indent="0">
              <a:buFontTx/>
              <a:buNone/>
              <a:defRPr/>
            </a:lvl4pPr>
            <a:lvl5pPr marL="2438278" indent="0">
              <a:buFontTx/>
              <a:buNone/>
              <a:defRPr/>
            </a:lvl5pPr>
          </a:lstStyle>
          <a:p>
            <a:pPr lvl="0"/>
            <a:r>
              <a:rPr lang="en-US" dirty="0"/>
              <a:t>3</a:t>
            </a:r>
          </a:p>
        </p:txBody>
      </p:sp>
      <p:sp>
        <p:nvSpPr>
          <p:cNvPr id="33" name="Textplatzhalter 2">
            <a:extLst>
              <a:ext uri="{FF2B5EF4-FFF2-40B4-BE49-F238E27FC236}">
                <a16:creationId xmlns:a16="http://schemas.microsoft.com/office/drawing/2014/main" id="{9F3A506C-7A9C-AC44-B6E3-77D778089345}"/>
              </a:ext>
            </a:extLst>
          </p:cNvPr>
          <p:cNvSpPr>
            <a:spLocks noGrp="1"/>
          </p:cNvSpPr>
          <p:nvPr>
            <p:ph type="body" sz="quarter" idx="44" hasCustomPrompt="1"/>
          </p:nvPr>
        </p:nvSpPr>
        <p:spPr>
          <a:xfrm>
            <a:off x="550800" y="2774245"/>
            <a:ext cx="720000" cy="720000"/>
          </a:xfrm>
          <a:prstGeom prst="flowChartConnector">
            <a:avLst/>
          </a:prstGeom>
          <a:solidFill>
            <a:schemeClr val="bg1">
              <a:lumMod val="95000"/>
            </a:schemeClr>
          </a:solidFill>
        </p:spPr>
        <p:txBody>
          <a:bodyPr lIns="0" tIns="0" rIns="0" bIns="0" anchor="ctr">
            <a:noAutofit/>
          </a:bodyPr>
          <a:lstStyle>
            <a:lvl1pPr marL="0" indent="0" algn="ctr">
              <a:buFont typeface="+mj-lt"/>
              <a:buNone/>
              <a:defRPr sz="1800" b="1" cap="none"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09570" indent="0">
              <a:buFontTx/>
              <a:buNone/>
              <a:defRPr/>
            </a:lvl2pPr>
            <a:lvl3pPr marL="1219139" indent="0">
              <a:buFontTx/>
              <a:buNone/>
              <a:defRPr/>
            </a:lvl3pPr>
            <a:lvl4pPr marL="1828709" indent="0">
              <a:buFontTx/>
              <a:buNone/>
              <a:defRPr/>
            </a:lvl4pPr>
            <a:lvl5pPr marL="2438278" indent="0">
              <a:buFontTx/>
              <a:buNone/>
              <a:defRPr/>
            </a:lvl5pPr>
          </a:lstStyle>
          <a:p>
            <a:pPr lvl="0"/>
            <a:r>
              <a:rPr lang="en-US" dirty="0"/>
              <a:t>2</a:t>
            </a:r>
          </a:p>
        </p:txBody>
      </p:sp>
      <p:sp>
        <p:nvSpPr>
          <p:cNvPr id="16" name="Textplatzhalter 1.2">
            <a:extLst>
              <a:ext uri="{FF2B5EF4-FFF2-40B4-BE49-F238E27FC236}">
                <a16:creationId xmlns:a16="http://schemas.microsoft.com/office/drawing/2014/main" id="{C696809A-C38E-7847-A394-1EB1E9FCC0CB}"/>
              </a:ext>
            </a:extLst>
          </p:cNvPr>
          <p:cNvSpPr>
            <a:spLocks noGrp="1"/>
          </p:cNvSpPr>
          <p:nvPr>
            <p:ph type="body" sz="quarter" idx="36" hasCustomPrompt="1"/>
          </p:nvPr>
        </p:nvSpPr>
        <p:spPr>
          <a:xfrm>
            <a:off x="1703511" y="2284522"/>
            <a:ext cx="9937104" cy="515751"/>
          </a:xfrm>
          <a:prstGeom prst="rect">
            <a:avLst/>
          </a:prstGeom>
        </p:spPr>
        <p:txBody>
          <a:bodyPr lIns="0" tIns="0" rIns="0" bIns="0">
            <a:noAutofit/>
          </a:bodyPr>
          <a:lstStyle>
            <a:lvl1pPr marL="0" indent="0">
              <a:buFontTx/>
              <a:buNone/>
              <a:defRPr sz="1400" b="0" cap="none"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09570" indent="0">
              <a:buFontTx/>
              <a:buNone/>
              <a:defRPr/>
            </a:lvl2pPr>
            <a:lvl3pPr marL="1219139" indent="0">
              <a:buFontTx/>
              <a:buNone/>
              <a:defRPr/>
            </a:lvl3pPr>
            <a:lvl4pPr marL="1828709" indent="0">
              <a:buFontTx/>
              <a:buNone/>
              <a:defRPr/>
            </a:lvl4pPr>
            <a:lvl5pPr marL="2438278" indent="0">
              <a:buFontTx/>
              <a:buNone/>
              <a:defRPr/>
            </a:lvl5pPr>
          </a:lstStyle>
          <a:p>
            <a:pPr lvl="0"/>
            <a:r>
              <a:rPr lang="en-US" dirty="0"/>
              <a:t>Insert title here</a:t>
            </a:r>
          </a:p>
        </p:txBody>
      </p:sp>
      <p:sp>
        <p:nvSpPr>
          <p:cNvPr id="12" name="Textplatzhalter 1.1">
            <a:extLst>
              <a:ext uri="{FF2B5EF4-FFF2-40B4-BE49-F238E27FC236}">
                <a16:creationId xmlns:a16="http://schemas.microsoft.com/office/drawing/2014/main" id="{AA85F2DF-ACC8-1648-B318-2812EDDA8602}"/>
              </a:ext>
            </a:extLst>
          </p:cNvPr>
          <p:cNvSpPr>
            <a:spLocks noGrp="1"/>
          </p:cNvSpPr>
          <p:nvPr>
            <p:ph type="body" sz="quarter" idx="21" hasCustomPrompt="1"/>
          </p:nvPr>
        </p:nvSpPr>
        <p:spPr>
          <a:xfrm>
            <a:off x="1703511" y="1942802"/>
            <a:ext cx="9937104" cy="236013"/>
          </a:xfrm>
          <a:prstGeom prst="rect">
            <a:avLst/>
          </a:prstGeom>
        </p:spPr>
        <p:txBody>
          <a:bodyPr lIns="0" tIns="0" rIns="0" bIns="0" anchor="ctr" anchorCtr="0">
            <a:noAutofit/>
          </a:bodyPr>
          <a:lstStyle>
            <a:lvl1pPr marL="0" indent="0">
              <a:buFontTx/>
              <a:buNone/>
              <a:defRPr sz="1800" b="1" cap="none"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09570" indent="0">
              <a:buFontTx/>
              <a:buNone/>
              <a:defRPr/>
            </a:lvl2pPr>
            <a:lvl3pPr marL="1219139" indent="0">
              <a:buFontTx/>
              <a:buNone/>
              <a:defRPr/>
            </a:lvl3pPr>
            <a:lvl4pPr marL="1828709" indent="0">
              <a:buFontTx/>
              <a:buNone/>
              <a:defRPr/>
            </a:lvl4pPr>
            <a:lvl5pPr marL="2438278" indent="0">
              <a:buFontTx/>
              <a:buNone/>
              <a:defRPr/>
            </a:lvl5pPr>
          </a:lstStyle>
          <a:p>
            <a:pPr lvl="0"/>
            <a:r>
              <a:rPr lang="en-US" dirty="0"/>
              <a:t>Insert title </a:t>
            </a:r>
            <a:r>
              <a:rPr lang="en-US" noProof="0" dirty="0"/>
              <a:t>here</a:t>
            </a:r>
          </a:p>
        </p:txBody>
      </p:sp>
      <p:sp>
        <p:nvSpPr>
          <p:cNvPr id="23" name="Textplatzhalter 1">
            <a:extLst>
              <a:ext uri="{FF2B5EF4-FFF2-40B4-BE49-F238E27FC236}">
                <a16:creationId xmlns:a16="http://schemas.microsoft.com/office/drawing/2014/main" id="{9D6B87CA-8968-7440-AE0A-F5F27FAD4CC2}"/>
              </a:ext>
            </a:extLst>
          </p:cNvPr>
          <p:cNvSpPr>
            <a:spLocks noGrp="1"/>
          </p:cNvSpPr>
          <p:nvPr>
            <p:ph type="body" sz="quarter" idx="43" hasCustomPrompt="1"/>
          </p:nvPr>
        </p:nvSpPr>
        <p:spPr>
          <a:xfrm>
            <a:off x="550800" y="1700808"/>
            <a:ext cx="720000" cy="720000"/>
          </a:xfrm>
          <a:prstGeom prst="flowChartConnector">
            <a:avLst/>
          </a:prstGeom>
          <a:solidFill>
            <a:schemeClr val="bg1">
              <a:lumMod val="95000"/>
            </a:schemeClr>
          </a:solidFill>
        </p:spPr>
        <p:txBody>
          <a:bodyPr lIns="0" tIns="0" rIns="0" bIns="0" anchor="ctr">
            <a:noAutofit/>
          </a:bodyPr>
          <a:lstStyle>
            <a:lvl1pPr marL="0" indent="0" algn="ctr">
              <a:buFont typeface="+mj-lt"/>
              <a:buNone/>
              <a:defRPr sz="1800" b="1" cap="none"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09570" indent="0">
              <a:buFontTx/>
              <a:buNone/>
              <a:defRPr/>
            </a:lvl2pPr>
            <a:lvl3pPr marL="1219139" indent="0">
              <a:buFontTx/>
              <a:buNone/>
              <a:defRPr/>
            </a:lvl3pPr>
            <a:lvl4pPr marL="1828709" indent="0">
              <a:buFontTx/>
              <a:buNone/>
              <a:defRPr/>
            </a:lvl4pPr>
            <a:lvl5pPr marL="2438278" indent="0">
              <a:buFontTx/>
              <a:buNone/>
              <a:defRPr/>
            </a:lvl5pPr>
          </a:lstStyle>
          <a:p>
            <a:pPr lvl="0"/>
            <a:r>
              <a:rPr lang="en-US" dirty="0"/>
              <a:t>1</a:t>
            </a:r>
          </a:p>
        </p:txBody>
      </p:sp>
      <p:sp>
        <p:nvSpPr>
          <p:cNvPr id="2" name="Titel 1">
            <a:extLst>
              <a:ext uri="{FF2B5EF4-FFF2-40B4-BE49-F238E27FC236}">
                <a16:creationId xmlns:a16="http://schemas.microsoft.com/office/drawing/2014/main" id="{5EDC9A06-3DF9-4FAD-9D81-C7E1A7706741}"/>
              </a:ext>
            </a:extLst>
          </p:cNvPr>
          <p:cNvSpPr>
            <a:spLocks noGrp="1"/>
          </p:cNvSpPr>
          <p:nvPr>
            <p:ph type="title" hasCustomPrompt="1"/>
          </p:nvPr>
        </p:nvSpPr>
        <p:spPr>
          <a:xfrm>
            <a:off x="551384" y="183600"/>
            <a:ext cx="11091600" cy="882000"/>
          </a:xfrm>
        </p:spPr>
        <p:txBody>
          <a:bodyPr/>
          <a:lstStyle>
            <a:lvl1pPr>
              <a:defRPr/>
            </a:lvl1pPr>
          </a:lstStyle>
          <a:p>
            <a:r>
              <a:rPr lang="en-US" dirty="0"/>
              <a:t>Edit master title</a:t>
            </a:r>
          </a:p>
        </p:txBody>
      </p:sp>
      <p:sp>
        <p:nvSpPr>
          <p:cNvPr id="24" name="Textplatzhalter 1.2">
            <a:extLst>
              <a:ext uri="{FF2B5EF4-FFF2-40B4-BE49-F238E27FC236}">
                <a16:creationId xmlns:a16="http://schemas.microsoft.com/office/drawing/2014/main" id="{015783C9-682B-441A-9CF1-F4CD6BF6E55A}"/>
              </a:ext>
            </a:extLst>
          </p:cNvPr>
          <p:cNvSpPr>
            <a:spLocks noGrp="1"/>
          </p:cNvSpPr>
          <p:nvPr>
            <p:ph type="body" sz="quarter" idx="47" hasCustomPrompt="1"/>
          </p:nvPr>
        </p:nvSpPr>
        <p:spPr>
          <a:xfrm>
            <a:off x="1703511" y="3358550"/>
            <a:ext cx="9937104" cy="515751"/>
          </a:xfrm>
          <a:prstGeom prst="rect">
            <a:avLst/>
          </a:prstGeom>
        </p:spPr>
        <p:txBody>
          <a:bodyPr lIns="0" tIns="0" rIns="0" bIns="0">
            <a:noAutofit/>
          </a:bodyPr>
          <a:lstStyle>
            <a:lvl1pPr marL="0" indent="0">
              <a:buFontTx/>
              <a:buNone/>
              <a:defRPr sz="1400" b="0" cap="none"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09570" indent="0">
              <a:buFontTx/>
              <a:buNone/>
              <a:defRPr/>
            </a:lvl2pPr>
            <a:lvl3pPr marL="1219139" indent="0">
              <a:buFontTx/>
              <a:buNone/>
              <a:defRPr/>
            </a:lvl3pPr>
            <a:lvl4pPr marL="1828709" indent="0">
              <a:buFontTx/>
              <a:buNone/>
              <a:defRPr/>
            </a:lvl4pPr>
            <a:lvl5pPr marL="2438278" indent="0">
              <a:buFontTx/>
              <a:buNone/>
              <a:defRPr/>
            </a:lvl5pPr>
          </a:lstStyle>
          <a:p>
            <a:pPr lvl="0"/>
            <a:r>
              <a:rPr lang="en-US" dirty="0"/>
              <a:t>Insert title here</a:t>
            </a:r>
          </a:p>
        </p:txBody>
      </p:sp>
      <p:sp>
        <p:nvSpPr>
          <p:cNvPr id="25" name="Textplatzhalter 1.1">
            <a:extLst>
              <a:ext uri="{FF2B5EF4-FFF2-40B4-BE49-F238E27FC236}">
                <a16:creationId xmlns:a16="http://schemas.microsoft.com/office/drawing/2014/main" id="{A79A032B-500F-4C73-B003-3C7BC637CFF6}"/>
              </a:ext>
            </a:extLst>
          </p:cNvPr>
          <p:cNvSpPr>
            <a:spLocks noGrp="1"/>
          </p:cNvSpPr>
          <p:nvPr>
            <p:ph type="body" sz="quarter" idx="48" hasCustomPrompt="1"/>
          </p:nvPr>
        </p:nvSpPr>
        <p:spPr>
          <a:xfrm>
            <a:off x="1703511" y="3016830"/>
            <a:ext cx="9937104" cy="236013"/>
          </a:xfrm>
          <a:prstGeom prst="rect">
            <a:avLst/>
          </a:prstGeom>
        </p:spPr>
        <p:txBody>
          <a:bodyPr lIns="0" tIns="0" rIns="0" bIns="0" anchor="ctr" anchorCtr="0">
            <a:noAutofit/>
          </a:bodyPr>
          <a:lstStyle>
            <a:lvl1pPr marL="0" indent="0">
              <a:buFontTx/>
              <a:buNone/>
              <a:defRPr sz="1800" b="1" cap="none"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09570" indent="0">
              <a:buFontTx/>
              <a:buNone/>
              <a:defRPr/>
            </a:lvl2pPr>
            <a:lvl3pPr marL="1219139" indent="0">
              <a:buFontTx/>
              <a:buNone/>
              <a:defRPr/>
            </a:lvl3pPr>
            <a:lvl4pPr marL="1828709" indent="0">
              <a:buFontTx/>
              <a:buNone/>
              <a:defRPr/>
            </a:lvl4pPr>
            <a:lvl5pPr marL="2438278" indent="0">
              <a:buFontTx/>
              <a:buNone/>
              <a:defRPr/>
            </a:lvl5pPr>
          </a:lstStyle>
          <a:p>
            <a:pPr lvl="0"/>
            <a:r>
              <a:rPr lang="en-US" dirty="0"/>
              <a:t>Insert title </a:t>
            </a:r>
            <a:r>
              <a:rPr lang="en-US" noProof="0" dirty="0"/>
              <a:t>here</a:t>
            </a:r>
          </a:p>
        </p:txBody>
      </p:sp>
      <p:sp>
        <p:nvSpPr>
          <p:cNvPr id="26" name="Textplatzhalter 1.2">
            <a:extLst>
              <a:ext uri="{FF2B5EF4-FFF2-40B4-BE49-F238E27FC236}">
                <a16:creationId xmlns:a16="http://schemas.microsoft.com/office/drawing/2014/main" id="{40F6D00F-F0A8-4169-B6C4-BE973712593C}"/>
              </a:ext>
            </a:extLst>
          </p:cNvPr>
          <p:cNvSpPr>
            <a:spLocks noGrp="1"/>
          </p:cNvSpPr>
          <p:nvPr>
            <p:ph type="body" sz="quarter" idx="49" hasCustomPrompt="1"/>
          </p:nvPr>
        </p:nvSpPr>
        <p:spPr>
          <a:xfrm>
            <a:off x="1703511" y="4432344"/>
            <a:ext cx="9937104" cy="515751"/>
          </a:xfrm>
          <a:prstGeom prst="rect">
            <a:avLst/>
          </a:prstGeom>
        </p:spPr>
        <p:txBody>
          <a:bodyPr lIns="0" tIns="0" rIns="0" bIns="0">
            <a:noAutofit/>
          </a:bodyPr>
          <a:lstStyle>
            <a:lvl1pPr marL="0" indent="0">
              <a:buFontTx/>
              <a:buNone/>
              <a:defRPr sz="1400" b="0" cap="none"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09570" indent="0">
              <a:buFontTx/>
              <a:buNone/>
              <a:defRPr/>
            </a:lvl2pPr>
            <a:lvl3pPr marL="1219139" indent="0">
              <a:buFontTx/>
              <a:buNone/>
              <a:defRPr/>
            </a:lvl3pPr>
            <a:lvl4pPr marL="1828709" indent="0">
              <a:buFontTx/>
              <a:buNone/>
              <a:defRPr/>
            </a:lvl4pPr>
            <a:lvl5pPr marL="2438278" indent="0">
              <a:buFontTx/>
              <a:buNone/>
              <a:defRPr/>
            </a:lvl5pPr>
          </a:lstStyle>
          <a:p>
            <a:pPr lvl="0"/>
            <a:r>
              <a:rPr lang="en-US" dirty="0"/>
              <a:t>Insert title here</a:t>
            </a:r>
          </a:p>
        </p:txBody>
      </p:sp>
      <p:sp>
        <p:nvSpPr>
          <p:cNvPr id="27" name="Textplatzhalter 1.1">
            <a:extLst>
              <a:ext uri="{FF2B5EF4-FFF2-40B4-BE49-F238E27FC236}">
                <a16:creationId xmlns:a16="http://schemas.microsoft.com/office/drawing/2014/main" id="{AF84CBD9-7652-4E6A-9353-DF96C1425CE7}"/>
              </a:ext>
            </a:extLst>
          </p:cNvPr>
          <p:cNvSpPr>
            <a:spLocks noGrp="1"/>
          </p:cNvSpPr>
          <p:nvPr>
            <p:ph type="body" sz="quarter" idx="50" hasCustomPrompt="1"/>
          </p:nvPr>
        </p:nvSpPr>
        <p:spPr>
          <a:xfrm>
            <a:off x="1703511" y="4090624"/>
            <a:ext cx="9937104" cy="236013"/>
          </a:xfrm>
          <a:prstGeom prst="rect">
            <a:avLst/>
          </a:prstGeom>
        </p:spPr>
        <p:txBody>
          <a:bodyPr lIns="0" tIns="0" rIns="0" bIns="0" anchor="ctr" anchorCtr="0">
            <a:noAutofit/>
          </a:bodyPr>
          <a:lstStyle>
            <a:lvl1pPr marL="0" indent="0">
              <a:buFontTx/>
              <a:buNone/>
              <a:defRPr sz="1800" b="1" cap="none"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09570" indent="0">
              <a:buFontTx/>
              <a:buNone/>
              <a:defRPr/>
            </a:lvl2pPr>
            <a:lvl3pPr marL="1219139" indent="0">
              <a:buFontTx/>
              <a:buNone/>
              <a:defRPr/>
            </a:lvl3pPr>
            <a:lvl4pPr marL="1828709" indent="0">
              <a:buFontTx/>
              <a:buNone/>
              <a:defRPr/>
            </a:lvl4pPr>
            <a:lvl5pPr marL="2438278" indent="0">
              <a:buFontTx/>
              <a:buNone/>
              <a:defRPr/>
            </a:lvl5pPr>
          </a:lstStyle>
          <a:p>
            <a:pPr lvl="0"/>
            <a:r>
              <a:rPr lang="en-US" dirty="0"/>
              <a:t>Insert title </a:t>
            </a:r>
            <a:r>
              <a:rPr lang="en-US" noProof="0" dirty="0"/>
              <a:t>here</a:t>
            </a:r>
          </a:p>
        </p:txBody>
      </p:sp>
      <p:sp>
        <p:nvSpPr>
          <p:cNvPr id="28" name="Textplatzhalter 1.2">
            <a:extLst>
              <a:ext uri="{FF2B5EF4-FFF2-40B4-BE49-F238E27FC236}">
                <a16:creationId xmlns:a16="http://schemas.microsoft.com/office/drawing/2014/main" id="{79E58717-55B5-4F49-BF92-B33F60B68D70}"/>
              </a:ext>
            </a:extLst>
          </p:cNvPr>
          <p:cNvSpPr>
            <a:spLocks noGrp="1"/>
          </p:cNvSpPr>
          <p:nvPr>
            <p:ph type="body" sz="quarter" idx="51" hasCustomPrompt="1"/>
          </p:nvPr>
        </p:nvSpPr>
        <p:spPr>
          <a:xfrm>
            <a:off x="1703511" y="5508851"/>
            <a:ext cx="9937104" cy="515751"/>
          </a:xfrm>
          <a:prstGeom prst="rect">
            <a:avLst/>
          </a:prstGeom>
        </p:spPr>
        <p:txBody>
          <a:bodyPr lIns="0" tIns="0" rIns="0" bIns="0">
            <a:noAutofit/>
          </a:bodyPr>
          <a:lstStyle>
            <a:lvl1pPr marL="0" indent="0">
              <a:buFontTx/>
              <a:buNone/>
              <a:defRPr sz="1400" b="0" cap="none"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09570" indent="0">
              <a:buFontTx/>
              <a:buNone/>
              <a:defRPr/>
            </a:lvl2pPr>
            <a:lvl3pPr marL="1219139" indent="0">
              <a:buFontTx/>
              <a:buNone/>
              <a:defRPr/>
            </a:lvl3pPr>
            <a:lvl4pPr marL="1828709" indent="0">
              <a:buFontTx/>
              <a:buNone/>
              <a:defRPr/>
            </a:lvl4pPr>
            <a:lvl5pPr marL="2438278" indent="0">
              <a:buFontTx/>
              <a:buNone/>
              <a:defRPr/>
            </a:lvl5pPr>
          </a:lstStyle>
          <a:p>
            <a:pPr lvl="0"/>
            <a:r>
              <a:rPr lang="en-US" dirty="0"/>
              <a:t>Insert title here</a:t>
            </a:r>
          </a:p>
        </p:txBody>
      </p:sp>
      <p:sp>
        <p:nvSpPr>
          <p:cNvPr id="29" name="Textplatzhalter 1.1">
            <a:extLst>
              <a:ext uri="{FF2B5EF4-FFF2-40B4-BE49-F238E27FC236}">
                <a16:creationId xmlns:a16="http://schemas.microsoft.com/office/drawing/2014/main" id="{C2EB1E4F-1570-4F9C-B8BA-C53AFB92176B}"/>
              </a:ext>
            </a:extLst>
          </p:cNvPr>
          <p:cNvSpPr>
            <a:spLocks noGrp="1"/>
          </p:cNvSpPr>
          <p:nvPr>
            <p:ph type="body" sz="quarter" idx="52" hasCustomPrompt="1"/>
          </p:nvPr>
        </p:nvSpPr>
        <p:spPr>
          <a:xfrm>
            <a:off x="1703511" y="5167131"/>
            <a:ext cx="9937104" cy="236013"/>
          </a:xfrm>
          <a:prstGeom prst="rect">
            <a:avLst/>
          </a:prstGeom>
        </p:spPr>
        <p:txBody>
          <a:bodyPr lIns="0" tIns="0" rIns="0" bIns="0" anchor="ctr" anchorCtr="0">
            <a:noAutofit/>
          </a:bodyPr>
          <a:lstStyle>
            <a:lvl1pPr marL="0" indent="0">
              <a:buFontTx/>
              <a:buNone/>
              <a:defRPr sz="1800" b="1" cap="none"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09570" indent="0">
              <a:buFontTx/>
              <a:buNone/>
              <a:defRPr/>
            </a:lvl2pPr>
            <a:lvl3pPr marL="1219139" indent="0">
              <a:buFontTx/>
              <a:buNone/>
              <a:defRPr/>
            </a:lvl3pPr>
            <a:lvl4pPr marL="1828709" indent="0">
              <a:buFontTx/>
              <a:buNone/>
              <a:defRPr/>
            </a:lvl4pPr>
            <a:lvl5pPr marL="2438278" indent="0">
              <a:buFontTx/>
              <a:buNone/>
              <a:defRPr/>
            </a:lvl5pPr>
          </a:lstStyle>
          <a:p>
            <a:pPr lvl="0"/>
            <a:r>
              <a:rPr lang="en-US" dirty="0"/>
              <a:t>Insert title </a:t>
            </a:r>
            <a:r>
              <a:rPr lang="en-US" noProof="0" dirty="0"/>
              <a:t>here</a:t>
            </a:r>
          </a:p>
        </p:txBody>
      </p:sp>
      <p:pic>
        <p:nvPicPr>
          <p:cNvPr id="3" name="Grafik 2" descr="Ein Bild, das Stern, Raum, Nacht, Licht enthält.&#10;&#10;Automatisch generierte Beschreibung">
            <a:extLst>
              <a:ext uri="{FF2B5EF4-FFF2-40B4-BE49-F238E27FC236}">
                <a16:creationId xmlns:a16="http://schemas.microsoft.com/office/drawing/2014/main" id="{2CDAA9EB-EE20-90A2-B03C-8ACC2A6F558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684" t="47900" r="59336" b="51433"/>
          <a:stretch/>
        </p:blipFill>
        <p:spPr>
          <a:xfrm>
            <a:off x="557295" y="1124744"/>
            <a:ext cx="2304257" cy="45719"/>
          </a:xfrm>
          <a:prstGeom prst="rect">
            <a:avLst/>
          </a:prstGeom>
        </p:spPr>
      </p:pic>
    </p:spTree>
    <p:extLst>
      <p:ext uri="{BB962C8B-B14F-4D97-AF65-F5344CB8AC3E}">
        <p14:creationId xmlns:p14="http://schemas.microsoft.com/office/powerpoint/2010/main" val="3037720761"/>
      </p:ext>
    </p:extLst>
  </p:cSld>
  <p:clrMapOvr>
    <a:masterClrMapping/>
  </p:clrMapOvr>
  <p:extLst>
    <p:ext uri="{DCECCB84-F9BA-43D5-87BE-67443E8EF086}">
      <p15:sldGuideLst xmlns:p15="http://schemas.microsoft.com/office/powerpoint/2012/main">
        <p15:guide id="2" pos="347">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itel en twee kolommen licht">
    <p:bg>
      <p:bgPr>
        <a:solidFill>
          <a:schemeClr val="bg1"/>
        </a:solidFill>
        <a:effectLst/>
      </p:bgPr>
    </p:bg>
    <p:spTree>
      <p:nvGrpSpPr>
        <p:cNvPr id="1" name=""/>
        <p:cNvGrpSpPr/>
        <p:nvPr/>
      </p:nvGrpSpPr>
      <p:grpSpPr>
        <a:xfrm>
          <a:off x="0" y="0"/>
          <a:ext cx="0" cy="0"/>
          <a:chOff x="0" y="0"/>
          <a:chExt cx="0" cy="0"/>
        </a:xfrm>
      </p:grpSpPr>
      <p:sp>
        <p:nvSpPr>
          <p:cNvPr id="4" name="Tijdelijke aanduiding voor voettekst 3">
            <a:extLst>
              <a:ext uri="{FF2B5EF4-FFF2-40B4-BE49-F238E27FC236}">
                <a16:creationId xmlns:a16="http://schemas.microsoft.com/office/drawing/2014/main" id="{BA0C7E2C-83B2-58E9-DE90-AB1857F1A170}"/>
              </a:ext>
            </a:extLst>
          </p:cNvPr>
          <p:cNvSpPr>
            <a:spLocks noGrp="1"/>
          </p:cNvSpPr>
          <p:nvPr>
            <p:ph type="ftr" sz="quarter" idx="11"/>
          </p:nvPr>
        </p:nvSpPr>
        <p:spPr/>
        <p:txBody>
          <a:bodyPr rtlCol="0"/>
          <a:lstStyle>
            <a:defPPr>
              <a:defRPr lang="nl-NL"/>
            </a:defPPr>
            <a:lvl1pPr>
              <a:defRPr>
                <a:solidFill>
                  <a:schemeClr val="bg2"/>
                </a:solidFill>
              </a:defRPr>
            </a:lvl1pPr>
          </a:lstStyle>
          <a:p>
            <a:r>
              <a:rPr lang="nl-NL"/>
              <a:t>The BMS Alliance - Webinar</a:t>
            </a:r>
          </a:p>
        </p:txBody>
      </p:sp>
      <p:sp>
        <p:nvSpPr>
          <p:cNvPr id="5" name="Tijdelijke aanduiding voor dianummer 4">
            <a:extLst>
              <a:ext uri="{FF2B5EF4-FFF2-40B4-BE49-F238E27FC236}">
                <a16:creationId xmlns:a16="http://schemas.microsoft.com/office/drawing/2014/main" id="{F487B4A1-AE7C-A6CC-7143-5EC918D662F7}"/>
              </a:ext>
            </a:extLst>
          </p:cNvPr>
          <p:cNvSpPr>
            <a:spLocks noGrp="1"/>
          </p:cNvSpPr>
          <p:nvPr>
            <p:ph type="sldNum" sz="quarter" idx="12"/>
          </p:nvPr>
        </p:nvSpPr>
        <p:spPr/>
        <p:txBody>
          <a:bodyPr rtlCol="0"/>
          <a:lstStyle>
            <a:defPPr>
              <a:defRPr lang="nl-NL"/>
            </a:defPPr>
            <a:lvl1pPr>
              <a:defRPr>
                <a:solidFill>
                  <a:schemeClr val="bg2"/>
                </a:solidFill>
              </a:defRPr>
            </a:lvl1pPr>
          </a:lstStyle>
          <a:p>
            <a:fld id="{5BFCF61C-3B18-4C03-8326-CC3B32D710C9}" type="slidenum">
              <a:rPr lang="nl-NL" smtClean="0"/>
              <a:pPr/>
              <a:t>‹Nr.›</a:t>
            </a:fld>
            <a:endParaRPr lang="nl-NL"/>
          </a:p>
        </p:txBody>
      </p:sp>
      <p:sp>
        <p:nvSpPr>
          <p:cNvPr id="6" name="Rechthoek 5">
            <a:extLst>
              <a:ext uri="{FF2B5EF4-FFF2-40B4-BE49-F238E27FC236}">
                <a16:creationId xmlns:a16="http://schemas.microsoft.com/office/drawing/2014/main" id="{D62C33EA-A741-FA13-451C-6F35902CBDD0}"/>
              </a:ext>
            </a:extLst>
          </p:cNvPr>
          <p:cNvSpPr/>
          <p:nvPr userDrawn="1"/>
        </p:nvSpPr>
        <p:spPr>
          <a:xfrm>
            <a:off x="0" y="722376"/>
            <a:ext cx="12192000" cy="5413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stStyle>
          <a:p>
            <a:pPr algn="ctr" rtl="0"/>
            <a:endParaRPr lang="nl-NL" noProof="0"/>
          </a:p>
        </p:txBody>
      </p:sp>
      <p:grpSp>
        <p:nvGrpSpPr>
          <p:cNvPr id="13" name="Groep 12">
            <a:extLst>
              <a:ext uri="{FF2B5EF4-FFF2-40B4-BE49-F238E27FC236}">
                <a16:creationId xmlns:a16="http://schemas.microsoft.com/office/drawing/2014/main" id="{4ED40495-D9DB-AA87-4474-68DA5D8CA88C}"/>
              </a:ext>
            </a:extLst>
          </p:cNvPr>
          <p:cNvGrpSpPr/>
          <p:nvPr userDrawn="1"/>
        </p:nvGrpSpPr>
        <p:grpSpPr>
          <a:xfrm rot="10800000">
            <a:off x="726958" y="1096510"/>
            <a:ext cx="11480808" cy="1"/>
            <a:chOff x="2077471" y="6972499"/>
            <a:chExt cx="11480808" cy="1"/>
          </a:xfrm>
        </p:grpSpPr>
        <p:cxnSp>
          <p:nvCxnSpPr>
            <p:cNvPr id="16" name="Rechte verbindingslijn 15">
              <a:extLst>
                <a:ext uri="{FF2B5EF4-FFF2-40B4-BE49-F238E27FC236}">
                  <a16:creationId xmlns:a16="http://schemas.microsoft.com/office/drawing/2014/main" id="{A15A6649-BE77-6F3F-DF74-0045E0AC6025}"/>
                </a:ext>
              </a:extLst>
            </p:cNvPr>
            <p:cNvCxnSpPr>
              <a:cxnSpLocks/>
            </p:cNvCxnSpPr>
            <p:nvPr/>
          </p:nvCxnSpPr>
          <p:spPr>
            <a:xfrm rot="10800000" flipH="1">
              <a:off x="2077471" y="6972499"/>
              <a:ext cx="6406406"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 name="Rechte verbindingslijn 16">
              <a:extLst>
                <a:ext uri="{FF2B5EF4-FFF2-40B4-BE49-F238E27FC236}">
                  <a16:creationId xmlns:a16="http://schemas.microsoft.com/office/drawing/2014/main" id="{BEF33DD1-C51F-9BE1-2F97-D4025B3E653D}"/>
                </a:ext>
              </a:extLst>
            </p:cNvPr>
            <p:cNvCxnSpPr>
              <a:cxnSpLocks/>
            </p:cNvCxnSpPr>
            <p:nvPr/>
          </p:nvCxnSpPr>
          <p:spPr>
            <a:xfrm rot="10800000" flipH="1">
              <a:off x="8483877" y="6972500"/>
              <a:ext cx="5074402"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20" name="Tijdelijke aanduiding voor tekst 10">
            <a:extLst>
              <a:ext uri="{FF2B5EF4-FFF2-40B4-BE49-F238E27FC236}">
                <a16:creationId xmlns:a16="http://schemas.microsoft.com/office/drawing/2014/main" id="{231C3C43-E3F2-7043-4708-E943FBF52A5F}"/>
              </a:ext>
            </a:extLst>
          </p:cNvPr>
          <p:cNvSpPr>
            <a:spLocks noGrp="1"/>
          </p:cNvSpPr>
          <p:nvPr>
            <p:ph type="body" sz="quarter" idx="13"/>
          </p:nvPr>
        </p:nvSpPr>
        <p:spPr>
          <a:xfrm>
            <a:off x="649224" y="1243454"/>
            <a:ext cx="4997070" cy="490538"/>
          </a:xfrm>
        </p:spPr>
        <p:txBody>
          <a:bodyPr rtlCol="0"/>
          <a:lstStyle>
            <a:lvl1pPr marL="0" indent="0">
              <a:lnSpc>
                <a:spcPct val="100000"/>
              </a:lnSpc>
              <a:spcBef>
                <a:spcPts val="0"/>
              </a:spcBef>
              <a:buNone/>
              <a:defRPr lang="nl-NL" sz="2200" b="1">
                <a:solidFill>
                  <a:srgbClr val="58595B"/>
                </a:solidFill>
              </a:defRPr>
            </a:lvl1pPr>
            <a:lvl2pPr>
              <a:defRPr lang="nl-NL">
                <a:solidFill>
                  <a:schemeClr val="bg1"/>
                </a:solidFill>
              </a:defRPr>
            </a:lvl2pPr>
            <a:lvl3pPr>
              <a:defRPr lang="nl-NL">
                <a:solidFill>
                  <a:schemeClr val="bg1"/>
                </a:solidFill>
              </a:defRPr>
            </a:lvl3pPr>
            <a:lvl4pPr>
              <a:defRPr lang="nl-NL">
                <a:solidFill>
                  <a:schemeClr val="bg1"/>
                </a:solidFill>
              </a:defRPr>
            </a:lvl4pPr>
            <a:lvl5pPr>
              <a:defRPr lang="nl-NL">
                <a:solidFill>
                  <a:schemeClr val="bg1"/>
                </a:solidFill>
              </a:defRPr>
            </a:lvl5pPr>
          </a:lstStyle>
          <a:p>
            <a:pPr lvl="0" rtl="0"/>
            <a:r>
              <a:rPr lang="de-DE" noProof="0"/>
              <a:t>Mastertextformat bearbeiten</a:t>
            </a:r>
          </a:p>
        </p:txBody>
      </p:sp>
      <p:sp>
        <p:nvSpPr>
          <p:cNvPr id="21" name="Tijdelijke aanduiding voor tekst 10">
            <a:extLst>
              <a:ext uri="{FF2B5EF4-FFF2-40B4-BE49-F238E27FC236}">
                <a16:creationId xmlns:a16="http://schemas.microsoft.com/office/drawing/2014/main" id="{9D164692-9BD5-8A2D-4C79-C6A811936E23}"/>
              </a:ext>
            </a:extLst>
          </p:cNvPr>
          <p:cNvSpPr>
            <a:spLocks noGrp="1"/>
          </p:cNvSpPr>
          <p:nvPr>
            <p:ph type="body" sz="quarter" idx="14"/>
          </p:nvPr>
        </p:nvSpPr>
        <p:spPr>
          <a:xfrm>
            <a:off x="5943600" y="1243454"/>
            <a:ext cx="5120640" cy="490538"/>
          </a:xfrm>
        </p:spPr>
        <p:txBody>
          <a:bodyPr rtlCol="0"/>
          <a:lstStyle>
            <a:lvl1pPr marL="0" indent="0">
              <a:lnSpc>
                <a:spcPct val="100000"/>
              </a:lnSpc>
              <a:spcBef>
                <a:spcPts val="0"/>
              </a:spcBef>
              <a:buNone/>
              <a:defRPr lang="nl-NL" sz="2200" b="1">
                <a:solidFill>
                  <a:srgbClr val="58595B"/>
                </a:solidFill>
              </a:defRPr>
            </a:lvl1pPr>
            <a:lvl2pPr>
              <a:defRPr lang="nl-NL">
                <a:solidFill>
                  <a:schemeClr val="bg1"/>
                </a:solidFill>
              </a:defRPr>
            </a:lvl2pPr>
            <a:lvl3pPr>
              <a:defRPr lang="nl-NL">
                <a:solidFill>
                  <a:schemeClr val="bg1"/>
                </a:solidFill>
              </a:defRPr>
            </a:lvl3pPr>
            <a:lvl4pPr>
              <a:defRPr lang="nl-NL">
                <a:solidFill>
                  <a:schemeClr val="bg1"/>
                </a:solidFill>
              </a:defRPr>
            </a:lvl4pPr>
            <a:lvl5pPr>
              <a:defRPr lang="nl-NL">
                <a:solidFill>
                  <a:schemeClr val="bg1"/>
                </a:solidFill>
              </a:defRPr>
            </a:lvl5pPr>
          </a:lstStyle>
          <a:p>
            <a:pPr lvl="0" rtl="0"/>
            <a:r>
              <a:rPr lang="de-DE" noProof="0"/>
              <a:t>Mastertextformat bearbeiten</a:t>
            </a:r>
          </a:p>
        </p:txBody>
      </p:sp>
      <p:sp>
        <p:nvSpPr>
          <p:cNvPr id="22" name="Tijdelijke aanduiding voor tekst 13">
            <a:extLst>
              <a:ext uri="{FF2B5EF4-FFF2-40B4-BE49-F238E27FC236}">
                <a16:creationId xmlns:a16="http://schemas.microsoft.com/office/drawing/2014/main" id="{D6E0BA64-16B5-3D14-E9BD-48C62B8A5BD5}"/>
              </a:ext>
            </a:extLst>
          </p:cNvPr>
          <p:cNvSpPr>
            <a:spLocks noGrp="1"/>
          </p:cNvSpPr>
          <p:nvPr>
            <p:ph type="body" sz="quarter" idx="15"/>
          </p:nvPr>
        </p:nvSpPr>
        <p:spPr>
          <a:xfrm>
            <a:off x="637610" y="1871013"/>
            <a:ext cx="4997071" cy="4018157"/>
          </a:xfrm>
        </p:spPr>
        <p:txBody>
          <a:bodyPr rtlCol="0"/>
          <a:lstStyle>
            <a:lvl1pPr marL="283464" indent="-283464">
              <a:lnSpc>
                <a:spcPct val="150000"/>
              </a:lnSpc>
              <a:spcBef>
                <a:spcPts val="0"/>
              </a:spcBef>
              <a:buFontTx/>
              <a:buBlip>
                <a:blip r:embed="rId3"/>
              </a:buBlip>
              <a:defRPr lang="nl-NL" sz="1800">
                <a:solidFill>
                  <a:srgbClr val="58595B"/>
                </a:solidFill>
              </a:defRPr>
            </a:lvl1pPr>
            <a:lvl2pPr marL="685800" indent="-283464">
              <a:lnSpc>
                <a:spcPct val="150000"/>
              </a:lnSpc>
              <a:spcBef>
                <a:spcPts val="0"/>
              </a:spcBef>
              <a:buFontTx/>
              <a:buBlip>
                <a:blip r:embed="rId3"/>
              </a:buBlip>
              <a:defRPr lang="nl-NL" sz="1800">
                <a:solidFill>
                  <a:srgbClr val="58595B"/>
                </a:solidFill>
              </a:defRPr>
            </a:lvl2pPr>
            <a:lvl3pPr marL="1143000" indent="-283464">
              <a:lnSpc>
                <a:spcPct val="150000"/>
              </a:lnSpc>
              <a:spcBef>
                <a:spcPts val="0"/>
              </a:spcBef>
              <a:buFontTx/>
              <a:buBlip>
                <a:blip r:embed="rId3"/>
              </a:buBlip>
              <a:defRPr lang="nl-NL" sz="1800">
                <a:solidFill>
                  <a:srgbClr val="58595B"/>
                </a:solidFill>
              </a:defRPr>
            </a:lvl3pPr>
            <a:lvl4pPr marL="1600200" indent="-283464">
              <a:lnSpc>
                <a:spcPct val="150000"/>
              </a:lnSpc>
              <a:spcBef>
                <a:spcPts val="0"/>
              </a:spcBef>
              <a:buFontTx/>
              <a:buBlip>
                <a:blip r:embed="rId3"/>
              </a:buBlip>
              <a:defRPr lang="nl-NL" sz="1800">
                <a:solidFill>
                  <a:srgbClr val="58595B"/>
                </a:solidFill>
              </a:defRPr>
            </a:lvl4pPr>
            <a:lvl5pPr marL="2057400" indent="-283464">
              <a:lnSpc>
                <a:spcPct val="150000"/>
              </a:lnSpc>
              <a:spcBef>
                <a:spcPts val="0"/>
              </a:spcBef>
              <a:buFontTx/>
              <a:buBlip>
                <a:blip r:embed="rId3"/>
              </a:buBlip>
              <a:defRPr lang="nl-NL" sz="1800">
                <a:solidFill>
                  <a:srgbClr val="58595B"/>
                </a:solidFill>
              </a:defRPr>
            </a:lvl5pPr>
          </a:lstStyle>
          <a:p>
            <a:pPr lvl="0" rtl="0"/>
            <a:r>
              <a:rPr lang="de-DE" noProof="0"/>
              <a:t>Mastertextformat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endParaRPr lang="nl-NL" noProof="0"/>
          </a:p>
        </p:txBody>
      </p:sp>
      <p:sp>
        <p:nvSpPr>
          <p:cNvPr id="23" name="Tijdelijke aanduiding voor tekst 13">
            <a:extLst>
              <a:ext uri="{FF2B5EF4-FFF2-40B4-BE49-F238E27FC236}">
                <a16:creationId xmlns:a16="http://schemas.microsoft.com/office/drawing/2014/main" id="{CF884C6C-A3FC-3E74-51A9-3BF09FF5A953}"/>
              </a:ext>
            </a:extLst>
          </p:cNvPr>
          <p:cNvSpPr>
            <a:spLocks noGrp="1"/>
          </p:cNvSpPr>
          <p:nvPr>
            <p:ph type="body" sz="quarter" idx="16"/>
          </p:nvPr>
        </p:nvSpPr>
        <p:spPr>
          <a:xfrm>
            <a:off x="5943600" y="1871013"/>
            <a:ext cx="5111496" cy="4018157"/>
          </a:xfrm>
        </p:spPr>
        <p:txBody>
          <a:bodyPr rtlCol="0">
            <a:normAutofit/>
          </a:bodyPr>
          <a:lstStyle>
            <a:lvl1pPr marL="283464" indent="-283464">
              <a:lnSpc>
                <a:spcPct val="150000"/>
              </a:lnSpc>
              <a:spcBef>
                <a:spcPts val="0"/>
              </a:spcBef>
              <a:buFontTx/>
              <a:buBlip>
                <a:blip r:embed="rId3"/>
              </a:buBlip>
              <a:defRPr lang="nl-NL" sz="1800">
                <a:solidFill>
                  <a:srgbClr val="58595B"/>
                </a:solidFill>
              </a:defRPr>
            </a:lvl1pPr>
            <a:lvl2pPr marL="685800" indent="-283464">
              <a:lnSpc>
                <a:spcPct val="150000"/>
              </a:lnSpc>
              <a:spcBef>
                <a:spcPts val="0"/>
              </a:spcBef>
              <a:buFontTx/>
              <a:buBlip>
                <a:blip r:embed="rId3"/>
              </a:buBlip>
              <a:defRPr lang="nl-NL" sz="1800">
                <a:solidFill>
                  <a:srgbClr val="58595B"/>
                </a:solidFill>
              </a:defRPr>
            </a:lvl2pPr>
            <a:lvl3pPr marL="1143000" indent="-283464">
              <a:lnSpc>
                <a:spcPct val="150000"/>
              </a:lnSpc>
              <a:spcBef>
                <a:spcPts val="0"/>
              </a:spcBef>
              <a:buFontTx/>
              <a:buBlip>
                <a:blip r:embed="rId3"/>
              </a:buBlip>
              <a:defRPr lang="nl-NL" sz="1800">
                <a:solidFill>
                  <a:srgbClr val="58595B"/>
                </a:solidFill>
              </a:defRPr>
            </a:lvl3pPr>
            <a:lvl4pPr marL="1600200" indent="-283464">
              <a:lnSpc>
                <a:spcPct val="150000"/>
              </a:lnSpc>
              <a:spcBef>
                <a:spcPts val="0"/>
              </a:spcBef>
              <a:buFontTx/>
              <a:buBlip>
                <a:blip r:embed="rId3"/>
              </a:buBlip>
              <a:defRPr lang="nl-NL" sz="1800">
                <a:solidFill>
                  <a:srgbClr val="58595B"/>
                </a:solidFill>
              </a:defRPr>
            </a:lvl4pPr>
            <a:lvl5pPr marL="2057400" indent="-283464">
              <a:lnSpc>
                <a:spcPct val="150000"/>
              </a:lnSpc>
              <a:spcBef>
                <a:spcPts val="0"/>
              </a:spcBef>
              <a:buFontTx/>
              <a:buBlip>
                <a:blip r:embed="rId3"/>
              </a:buBlip>
              <a:defRPr lang="nl-NL" sz="1800">
                <a:solidFill>
                  <a:srgbClr val="58595B"/>
                </a:solidFill>
              </a:defRPr>
            </a:lvl5pPr>
          </a:lstStyle>
          <a:p>
            <a:pPr lvl="0" rtl="0"/>
            <a:r>
              <a:rPr lang="de-DE" noProof="0"/>
              <a:t>Mastertextformat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endParaRPr lang="nl-NL" noProof="0"/>
          </a:p>
        </p:txBody>
      </p:sp>
      <p:sp>
        <p:nvSpPr>
          <p:cNvPr id="26" name="Title 25">
            <a:extLst>
              <a:ext uri="{FF2B5EF4-FFF2-40B4-BE49-F238E27FC236}">
                <a16:creationId xmlns:a16="http://schemas.microsoft.com/office/drawing/2014/main" id="{CD04B6F9-0494-034D-0307-4969AD803A08}"/>
              </a:ext>
            </a:extLst>
          </p:cNvPr>
          <p:cNvSpPr>
            <a:spLocks noGrp="1"/>
          </p:cNvSpPr>
          <p:nvPr>
            <p:ph type="title"/>
          </p:nvPr>
        </p:nvSpPr>
        <p:spPr>
          <a:xfrm>
            <a:off x="598424" y="88473"/>
            <a:ext cx="9338055" cy="575321"/>
          </a:xfrm>
        </p:spPr>
        <p:txBody>
          <a:bodyPr/>
          <a:lstStyle>
            <a:lvl1pPr>
              <a:defRPr sz="4000">
                <a:solidFill>
                  <a:schemeClr val="bg2"/>
                </a:solidFill>
              </a:defRPr>
            </a:lvl1pPr>
          </a:lstStyle>
          <a:p>
            <a:r>
              <a:rPr lang="de-DE"/>
              <a:t>Mastertitelformat bearbeiten</a:t>
            </a:r>
            <a:endParaRPr lang="nl-NL"/>
          </a:p>
        </p:txBody>
      </p:sp>
      <p:sp>
        <p:nvSpPr>
          <p:cNvPr id="27" name="Date Placeholder 26">
            <a:extLst>
              <a:ext uri="{FF2B5EF4-FFF2-40B4-BE49-F238E27FC236}">
                <a16:creationId xmlns:a16="http://schemas.microsoft.com/office/drawing/2014/main" id="{A2756D02-ED15-36E9-4CE7-EDF44C0A7D72}"/>
              </a:ext>
            </a:extLst>
          </p:cNvPr>
          <p:cNvSpPr>
            <a:spLocks noGrp="1"/>
          </p:cNvSpPr>
          <p:nvPr>
            <p:ph type="dt" sz="half" idx="17"/>
          </p:nvPr>
        </p:nvSpPr>
        <p:spPr/>
        <p:txBody>
          <a:bodyPr/>
          <a:lstStyle>
            <a:lvl1pPr>
              <a:defRPr>
                <a:solidFill>
                  <a:schemeClr val="bg2"/>
                </a:solidFill>
              </a:defRPr>
            </a:lvl1pPr>
          </a:lstStyle>
          <a:p>
            <a:fld id="{DBE573A8-77B3-490B-8F36-F57D82F6D847}" type="datetime1">
              <a:rPr lang="nl-NL" smtClean="0"/>
              <a:t>22-10-2024</a:t>
            </a:fld>
            <a:endParaRPr lang="nl-NL"/>
          </a:p>
        </p:txBody>
      </p:sp>
      <p:pic>
        <p:nvPicPr>
          <p:cNvPr id="2" name="Grafik 1" descr="Ein Bild, das Design enthält.&#10;&#10;Automatisch generierte Beschreibung">
            <a:extLst>
              <a:ext uri="{FF2B5EF4-FFF2-40B4-BE49-F238E27FC236}">
                <a16:creationId xmlns:a16="http://schemas.microsoft.com/office/drawing/2014/main" id="{55EC89EE-7DE8-3489-A72F-68540F70D46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81840" y="160430"/>
            <a:ext cx="1774800" cy="676282"/>
          </a:xfrm>
          <a:prstGeom prst="rect">
            <a:avLst/>
          </a:prstGeom>
        </p:spPr>
      </p:pic>
    </p:spTree>
    <p:extLst>
      <p:ext uri="{BB962C8B-B14F-4D97-AF65-F5344CB8AC3E}">
        <p14:creationId xmlns:p14="http://schemas.microsoft.com/office/powerpoint/2010/main" val="3123269915"/>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_Titel en twee kolommen licht">
    <p:bg>
      <p:bgPr>
        <a:solidFill>
          <a:schemeClr val="bg1"/>
        </a:solidFill>
        <a:effectLst/>
      </p:bgPr>
    </p:bg>
    <p:spTree>
      <p:nvGrpSpPr>
        <p:cNvPr id="1" name=""/>
        <p:cNvGrpSpPr/>
        <p:nvPr/>
      </p:nvGrpSpPr>
      <p:grpSpPr>
        <a:xfrm>
          <a:off x="0" y="0"/>
          <a:ext cx="0" cy="0"/>
          <a:chOff x="0" y="0"/>
          <a:chExt cx="0" cy="0"/>
        </a:xfrm>
      </p:grpSpPr>
      <p:sp>
        <p:nvSpPr>
          <p:cNvPr id="4" name="Tijdelijke aanduiding voor voettekst 3">
            <a:extLst>
              <a:ext uri="{FF2B5EF4-FFF2-40B4-BE49-F238E27FC236}">
                <a16:creationId xmlns:a16="http://schemas.microsoft.com/office/drawing/2014/main" id="{BA0C7E2C-83B2-58E9-DE90-AB1857F1A170}"/>
              </a:ext>
            </a:extLst>
          </p:cNvPr>
          <p:cNvSpPr>
            <a:spLocks noGrp="1"/>
          </p:cNvSpPr>
          <p:nvPr>
            <p:ph type="ftr" sz="quarter" idx="11"/>
          </p:nvPr>
        </p:nvSpPr>
        <p:spPr/>
        <p:txBody>
          <a:bodyPr rtlCol="0"/>
          <a:lstStyle>
            <a:defPPr>
              <a:defRPr lang="nl-NL"/>
            </a:defPPr>
            <a:lvl1pPr>
              <a:defRPr>
                <a:solidFill>
                  <a:schemeClr val="bg2"/>
                </a:solidFill>
              </a:defRPr>
            </a:lvl1pPr>
          </a:lstStyle>
          <a:p>
            <a:r>
              <a:rPr lang="nl-NL"/>
              <a:t>NEXTBMS Cluster Meeting</a:t>
            </a:r>
            <a:endParaRPr lang="nl-NL" dirty="0"/>
          </a:p>
        </p:txBody>
      </p:sp>
      <p:sp>
        <p:nvSpPr>
          <p:cNvPr id="5" name="Tijdelijke aanduiding voor dianummer 4">
            <a:extLst>
              <a:ext uri="{FF2B5EF4-FFF2-40B4-BE49-F238E27FC236}">
                <a16:creationId xmlns:a16="http://schemas.microsoft.com/office/drawing/2014/main" id="{F487B4A1-AE7C-A6CC-7143-5EC918D662F7}"/>
              </a:ext>
            </a:extLst>
          </p:cNvPr>
          <p:cNvSpPr>
            <a:spLocks noGrp="1"/>
          </p:cNvSpPr>
          <p:nvPr>
            <p:ph type="sldNum" sz="quarter" idx="12"/>
          </p:nvPr>
        </p:nvSpPr>
        <p:spPr/>
        <p:txBody>
          <a:bodyPr rtlCol="0"/>
          <a:lstStyle>
            <a:defPPr>
              <a:defRPr lang="nl-NL"/>
            </a:defPPr>
            <a:lvl1pPr>
              <a:defRPr>
                <a:solidFill>
                  <a:schemeClr val="bg2"/>
                </a:solidFill>
              </a:defRPr>
            </a:lvl1pPr>
          </a:lstStyle>
          <a:p>
            <a:fld id="{5BFCF61C-3B18-4C03-8326-CC3B32D710C9}" type="slidenum">
              <a:rPr lang="nl-NL" smtClean="0"/>
              <a:pPr/>
              <a:t>‹Nr.›</a:t>
            </a:fld>
            <a:endParaRPr lang="nl-NL"/>
          </a:p>
        </p:txBody>
      </p:sp>
      <p:sp>
        <p:nvSpPr>
          <p:cNvPr id="6" name="Rechthoek 5">
            <a:extLst>
              <a:ext uri="{FF2B5EF4-FFF2-40B4-BE49-F238E27FC236}">
                <a16:creationId xmlns:a16="http://schemas.microsoft.com/office/drawing/2014/main" id="{D62C33EA-A741-FA13-451C-6F35902CBDD0}"/>
              </a:ext>
            </a:extLst>
          </p:cNvPr>
          <p:cNvSpPr/>
          <p:nvPr userDrawn="1"/>
        </p:nvSpPr>
        <p:spPr>
          <a:xfrm>
            <a:off x="0" y="722376"/>
            <a:ext cx="12192000" cy="5413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stStyle>
          <a:p>
            <a:pPr algn="ctr" rtl="0"/>
            <a:endParaRPr lang="nl-NL" noProof="0" dirty="0"/>
          </a:p>
        </p:txBody>
      </p:sp>
      <p:sp>
        <p:nvSpPr>
          <p:cNvPr id="26" name="Title 25">
            <a:extLst>
              <a:ext uri="{FF2B5EF4-FFF2-40B4-BE49-F238E27FC236}">
                <a16:creationId xmlns:a16="http://schemas.microsoft.com/office/drawing/2014/main" id="{CD04B6F9-0494-034D-0307-4969AD803A08}"/>
              </a:ext>
            </a:extLst>
          </p:cNvPr>
          <p:cNvSpPr>
            <a:spLocks noGrp="1"/>
          </p:cNvSpPr>
          <p:nvPr>
            <p:ph type="title" hasCustomPrompt="1"/>
          </p:nvPr>
        </p:nvSpPr>
        <p:spPr>
          <a:xfrm>
            <a:off x="598424" y="88473"/>
            <a:ext cx="9338055" cy="575321"/>
          </a:xfrm>
        </p:spPr>
        <p:txBody>
          <a:bodyPr/>
          <a:lstStyle>
            <a:lvl1pPr>
              <a:defRPr sz="4000">
                <a:solidFill>
                  <a:schemeClr val="tx1"/>
                </a:solidFill>
              </a:defRPr>
            </a:lvl1pPr>
          </a:lstStyle>
          <a:p>
            <a:r>
              <a:rPr lang="en-US" dirty="0"/>
              <a:t>Project Partners</a:t>
            </a:r>
            <a:endParaRPr lang="nl-NL" dirty="0"/>
          </a:p>
        </p:txBody>
      </p:sp>
      <p:sp>
        <p:nvSpPr>
          <p:cNvPr id="27" name="Date Placeholder 26">
            <a:extLst>
              <a:ext uri="{FF2B5EF4-FFF2-40B4-BE49-F238E27FC236}">
                <a16:creationId xmlns:a16="http://schemas.microsoft.com/office/drawing/2014/main" id="{A2756D02-ED15-36E9-4CE7-EDF44C0A7D72}"/>
              </a:ext>
            </a:extLst>
          </p:cNvPr>
          <p:cNvSpPr>
            <a:spLocks noGrp="1"/>
          </p:cNvSpPr>
          <p:nvPr>
            <p:ph type="dt" sz="half" idx="17"/>
          </p:nvPr>
        </p:nvSpPr>
        <p:spPr/>
        <p:txBody>
          <a:bodyPr/>
          <a:lstStyle>
            <a:lvl1pPr>
              <a:defRPr>
                <a:solidFill>
                  <a:schemeClr val="bg2"/>
                </a:solidFill>
              </a:defRPr>
            </a:lvl1pPr>
          </a:lstStyle>
          <a:p>
            <a:endParaRPr lang="nl-NL" dirty="0"/>
          </a:p>
        </p:txBody>
      </p:sp>
      <p:pic>
        <p:nvPicPr>
          <p:cNvPr id="9" name="Picture 8" descr="A black and white logo&#10;&#10;Description automatically generated">
            <a:extLst>
              <a:ext uri="{FF2B5EF4-FFF2-40B4-BE49-F238E27FC236}">
                <a16:creationId xmlns:a16="http://schemas.microsoft.com/office/drawing/2014/main" id="{8205F3EF-430C-037E-CFA5-BCA519ABB1C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37587" y="2946088"/>
            <a:ext cx="3505537" cy="1549710"/>
          </a:xfrm>
          <a:prstGeom prst="rect">
            <a:avLst/>
          </a:prstGeom>
        </p:spPr>
      </p:pic>
      <p:grpSp>
        <p:nvGrpSpPr>
          <p:cNvPr id="7" name="Gruppieren 6">
            <a:extLst>
              <a:ext uri="{FF2B5EF4-FFF2-40B4-BE49-F238E27FC236}">
                <a16:creationId xmlns:a16="http://schemas.microsoft.com/office/drawing/2014/main" id="{9CE95600-3EA5-9DF8-8075-925E922265AA}"/>
              </a:ext>
            </a:extLst>
          </p:cNvPr>
          <p:cNvGrpSpPr/>
          <p:nvPr userDrawn="1"/>
        </p:nvGrpSpPr>
        <p:grpSpPr>
          <a:xfrm>
            <a:off x="212367" y="1337828"/>
            <a:ext cx="4963739" cy="4456627"/>
            <a:chOff x="212367" y="1337828"/>
            <a:chExt cx="4963739" cy="4456627"/>
          </a:xfrm>
        </p:grpSpPr>
        <p:grpSp>
          <p:nvGrpSpPr>
            <p:cNvPr id="91" name="Group 90">
              <a:extLst>
                <a:ext uri="{FF2B5EF4-FFF2-40B4-BE49-F238E27FC236}">
                  <a16:creationId xmlns:a16="http://schemas.microsoft.com/office/drawing/2014/main" id="{4583E1EF-F728-560F-F075-A7AD0B2E6E9D}"/>
                </a:ext>
              </a:extLst>
            </p:cNvPr>
            <p:cNvGrpSpPr/>
            <p:nvPr userDrawn="1"/>
          </p:nvGrpSpPr>
          <p:grpSpPr>
            <a:xfrm>
              <a:off x="212367" y="1355268"/>
              <a:ext cx="2909273" cy="4012565"/>
              <a:chOff x="212373" y="1355268"/>
              <a:chExt cx="2909273" cy="4012565"/>
            </a:xfrm>
          </p:grpSpPr>
          <p:grpSp>
            <p:nvGrpSpPr>
              <p:cNvPr id="92" name="Group 91">
                <a:extLst>
                  <a:ext uri="{FF2B5EF4-FFF2-40B4-BE49-F238E27FC236}">
                    <a16:creationId xmlns:a16="http://schemas.microsoft.com/office/drawing/2014/main" id="{ECF10970-0DC3-541D-A1E0-9312428E9250}"/>
                  </a:ext>
                </a:extLst>
              </p:cNvPr>
              <p:cNvGrpSpPr/>
              <p:nvPr userDrawn="1"/>
            </p:nvGrpSpPr>
            <p:grpSpPr>
              <a:xfrm>
                <a:off x="212373" y="2223716"/>
                <a:ext cx="2909273" cy="3144117"/>
                <a:chOff x="1437657" y="2090926"/>
                <a:chExt cx="2909273" cy="3144117"/>
              </a:xfrm>
            </p:grpSpPr>
            <p:pic>
              <p:nvPicPr>
                <p:cNvPr id="94" name="Picture 93" descr="A grey letter t with red text&#10;&#10;Description automatically generated">
                  <a:extLst>
                    <a:ext uri="{FF2B5EF4-FFF2-40B4-BE49-F238E27FC236}">
                      <a16:creationId xmlns:a16="http://schemas.microsoft.com/office/drawing/2014/main" id="{92C720C3-DF7E-A57B-D02C-54261A18689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73562" y="2090926"/>
                  <a:ext cx="1637463" cy="399201"/>
                </a:xfrm>
                <a:prstGeom prst="rect">
                  <a:avLst/>
                </a:prstGeom>
              </p:spPr>
            </p:pic>
            <p:pic>
              <p:nvPicPr>
                <p:cNvPr id="95" name="Picture 94" descr="A black and white logo&#10;&#10;Description automatically generated">
                  <a:extLst>
                    <a:ext uri="{FF2B5EF4-FFF2-40B4-BE49-F238E27FC236}">
                      <a16:creationId xmlns:a16="http://schemas.microsoft.com/office/drawing/2014/main" id="{D252A204-F3D2-38CF-C3F8-177ED46FDF0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903512" y="2585139"/>
                  <a:ext cx="1977563" cy="576645"/>
                </a:xfrm>
                <a:prstGeom prst="rect">
                  <a:avLst/>
                </a:prstGeom>
              </p:spPr>
            </p:pic>
            <p:pic>
              <p:nvPicPr>
                <p:cNvPr id="96" name="Picture 95" descr="A logo of a university&#10;&#10;Description automatically generated">
                  <a:extLst>
                    <a:ext uri="{FF2B5EF4-FFF2-40B4-BE49-F238E27FC236}">
                      <a16:creationId xmlns:a16="http://schemas.microsoft.com/office/drawing/2014/main" id="{80CACBDE-CA87-4ADB-C905-8DE98018B4F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30958" t="17057" r="30162" b="16604"/>
                <a:stretch/>
              </p:blipFill>
              <p:spPr>
                <a:xfrm>
                  <a:off x="2220488" y="3925014"/>
                  <a:ext cx="1343610" cy="1310029"/>
                </a:xfrm>
                <a:prstGeom prst="rect">
                  <a:avLst/>
                </a:prstGeom>
              </p:spPr>
            </p:pic>
            <p:pic>
              <p:nvPicPr>
                <p:cNvPr id="97" name="Picture 96" descr="A logo for power generation company&#10;&#10;Description automatically generated with medium confidence">
                  <a:extLst>
                    <a:ext uri="{FF2B5EF4-FFF2-40B4-BE49-F238E27FC236}">
                      <a16:creationId xmlns:a16="http://schemas.microsoft.com/office/drawing/2014/main" id="{FA5F9708-1603-C6E0-B7DA-EAE0949717B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1968" b="33552"/>
                <a:stretch/>
              </p:blipFill>
              <p:spPr>
                <a:xfrm>
                  <a:off x="1437657" y="3256796"/>
                  <a:ext cx="2909273" cy="573206"/>
                </a:xfrm>
                <a:prstGeom prst="rect">
                  <a:avLst/>
                </a:prstGeom>
              </p:spPr>
            </p:pic>
          </p:grpSp>
          <p:sp>
            <p:nvSpPr>
              <p:cNvPr id="93" name="TextBox 92">
                <a:extLst>
                  <a:ext uri="{FF2B5EF4-FFF2-40B4-BE49-F238E27FC236}">
                    <a16:creationId xmlns:a16="http://schemas.microsoft.com/office/drawing/2014/main" id="{29EDF884-C703-9BD8-C518-78C49ABC30BD}"/>
                  </a:ext>
                </a:extLst>
              </p:cNvPr>
              <p:cNvSpPr txBox="1"/>
              <p:nvPr userDrawn="1"/>
            </p:nvSpPr>
            <p:spPr>
              <a:xfrm>
                <a:off x="353710" y="1355268"/>
                <a:ext cx="2626598" cy="369332"/>
              </a:xfrm>
              <a:prstGeom prst="rect">
                <a:avLst/>
              </a:prstGeom>
              <a:noFill/>
            </p:spPr>
            <p:txBody>
              <a:bodyPr wrap="square" rtlCol="0">
                <a:spAutoFit/>
              </a:bodyPr>
              <a:lstStyle/>
              <a:p>
                <a:pPr algn="ctr"/>
                <a:r>
                  <a:rPr lang="nl-NL" b="1" dirty="0"/>
                  <a:t>RESEARCH</a:t>
                </a:r>
              </a:p>
            </p:txBody>
          </p:sp>
        </p:grpSp>
        <p:grpSp>
          <p:nvGrpSpPr>
            <p:cNvPr id="98" name="Group 97">
              <a:extLst>
                <a:ext uri="{FF2B5EF4-FFF2-40B4-BE49-F238E27FC236}">
                  <a16:creationId xmlns:a16="http://schemas.microsoft.com/office/drawing/2014/main" id="{963C0695-C7EA-3630-6CAB-68EC9E5FB59B}"/>
                </a:ext>
              </a:extLst>
            </p:cNvPr>
            <p:cNvGrpSpPr/>
            <p:nvPr userDrawn="1"/>
          </p:nvGrpSpPr>
          <p:grpSpPr>
            <a:xfrm>
              <a:off x="3015805" y="1337828"/>
              <a:ext cx="2160301" cy="4456627"/>
              <a:chOff x="2665565" y="1355268"/>
              <a:chExt cx="2160301" cy="4456627"/>
            </a:xfrm>
          </p:grpSpPr>
          <p:grpSp>
            <p:nvGrpSpPr>
              <p:cNvPr id="99" name="Group 98">
                <a:extLst>
                  <a:ext uri="{FF2B5EF4-FFF2-40B4-BE49-F238E27FC236}">
                    <a16:creationId xmlns:a16="http://schemas.microsoft.com/office/drawing/2014/main" id="{0BCDCF06-50EC-C764-8181-755CF19C6BD1}"/>
                  </a:ext>
                </a:extLst>
              </p:cNvPr>
              <p:cNvGrpSpPr/>
              <p:nvPr userDrawn="1"/>
            </p:nvGrpSpPr>
            <p:grpSpPr>
              <a:xfrm>
                <a:off x="2958023" y="2223716"/>
                <a:ext cx="1575385" cy="3588179"/>
                <a:chOff x="5376397" y="2084541"/>
                <a:chExt cx="1575385" cy="3588179"/>
              </a:xfrm>
            </p:grpSpPr>
            <p:pic>
              <p:nvPicPr>
                <p:cNvPr id="101" name="Picture 100" descr="A blue rectangle with white text&#10;&#10;Description automatically generated">
                  <a:extLst>
                    <a:ext uri="{FF2B5EF4-FFF2-40B4-BE49-F238E27FC236}">
                      <a16:creationId xmlns:a16="http://schemas.microsoft.com/office/drawing/2014/main" id="{43400E95-080B-0AC8-97FC-88DAA668A8D2}"/>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13778" t="17676" r="12763" b="15892"/>
                <a:stretch/>
              </p:blipFill>
              <p:spPr>
                <a:xfrm>
                  <a:off x="5518551" y="2084541"/>
                  <a:ext cx="1291076" cy="667178"/>
                </a:xfrm>
                <a:prstGeom prst="rect">
                  <a:avLst/>
                </a:prstGeom>
              </p:spPr>
            </p:pic>
            <p:pic>
              <p:nvPicPr>
                <p:cNvPr id="102" name="Picture 101" descr="A logo with a white background&#10;&#10;Description automatically generated">
                  <a:extLst>
                    <a:ext uri="{FF2B5EF4-FFF2-40B4-BE49-F238E27FC236}">
                      <a16:creationId xmlns:a16="http://schemas.microsoft.com/office/drawing/2014/main" id="{7E9B0406-B991-4A77-3B4E-6984463D5C4B}"/>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7137" t="18165" r="7149" b="16656"/>
                <a:stretch/>
              </p:blipFill>
              <p:spPr>
                <a:xfrm>
                  <a:off x="5376397" y="2948509"/>
                  <a:ext cx="1575385" cy="540334"/>
                </a:xfrm>
                <a:prstGeom prst="rect">
                  <a:avLst/>
                </a:prstGeom>
              </p:spPr>
            </p:pic>
            <p:pic>
              <p:nvPicPr>
                <p:cNvPr id="103" name="Picture 102" descr="A colorful logo with black background&#10;&#10;Description automatically generated">
                  <a:extLst>
                    <a:ext uri="{FF2B5EF4-FFF2-40B4-BE49-F238E27FC236}">
                      <a16:creationId xmlns:a16="http://schemas.microsoft.com/office/drawing/2014/main" id="{99E674D3-4778-2A6D-BCFF-A4AEF3F0AF1A}"/>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5636565" y="4428869"/>
                  <a:ext cx="1055049" cy="419821"/>
                </a:xfrm>
                <a:prstGeom prst="rect">
                  <a:avLst/>
                </a:prstGeom>
              </p:spPr>
            </p:pic>
            <p:pic>
              <p:nvPicPr>
                <p:cNvPr id="104" name="Picture 103" descr="A logo with a flower and blue text&#10;&#10;Description automatically generated">
                  <a:extLst>
                    <a:ext uri="{FF2B5EF4-FFF2-40B4-BE49-F238E27FC236}">
                      <a16:creationId xmlns:a16="http://schemas.microsoft.com/office/drawing/2014/main" id="{75596216-0911-2BD0-EA70-8B0B7E5BD417}"/>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l="11678" t="22456" r="10837" b="22396"/>
                <a:stretch/>
              </p:blipFill>
              <p:spPr>
                <a:xfrm>
                  <a:off x="5492284" y="3685633"/>
                  <a:ext cx="1343611" cy="546446"/>
                </a:xfrm>
                <a:prstGeom prst="rect">
                  <a:avLst/>
                </a:prstGeom>
              </p:spPr>
            </p:pic>
            <p:pic>
              <p:nvPicPr>
                <p:cNvPr id="105" name="Picture 104" descr="A black and white sign with white text&#10;&#10;Description automatically generated">
                  <a:extLst>
                    <a:ext uri="{FF2B5EF4-FFF2-40B4-BE49-F238E27FC236}">
                      <a16:creationId xmlns:a16="http://schemas.microsoft.com/office/drawing/2014/main" id="{BA080FA8-CD3A-439E-29D9-ED17BE47DF5F}"/>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l="13240" t="19706" r="13122" b="20134"/>
                <a:stretch/>
              </p:blipFill>
              <p:spPr>
                <a:xfrm>
                  <a:off x="5492285" y="5045478"/>
                  <a:ext cx="1343609" cy="627242"/>
                </a:xfrm>
                <a:prstGeom prst="rect">
                  <a:avLst/>
                </a:prstGeom>
              </p:spPr>
            </p:pic>
          </p:grpSp>
          <p:sp>
            <p:nvSpPr>
              <p:cNvPr id="100" name="TextBox 99">
                <a:extLst>
                  <a:ext uri="{FF2B5EF4-FFF2-40B4-BE49-F238E27FC236}">
                    <a16:creationId xmlns:a16="http://schemas.microsoft.com/office/drawing/2014/main" id="{82E232F0-6ADA-3507-DFE9-BDC9C540C20B}"/>
                  </a:ext>
                </a:extLst>
              </p:cNvPr>
              <p:cNvSpPr txBox="1"/>
              <p:nvPr userDrawn="1"/>
            </p:nvSpPr>
            <p:spPr>
              <a:xfrm>
                <a:off x="2665565" y="1355268"/>
                <a:ext cx="2160301" cy="369332"/>
              </a:xfrm>
              <a:prstGeom prst="rect">
                <a:avLst/>
              </a:prstGeom>
              <a:noFill/>
            </p:spPr>
            <p:txBody>
              <a:bodyPr wrap="square" rtlCol="0">
                <a:spAutoFit/>
              </a:bodyPr>
              <a:lstStyle/>
              <a:p>
                <a:pPr algn="ctr"/>
                <a:r>
                  <a:rPr lang="nl-NL" b="1" dirty="0"/>
                  <a:t>INDUSTRY</a:t>
                </a:r>
              </a:p>
            </p:txBody>
          </p:sp>
        </p:grpSp>
      </p:grpSp>
      <p:grpSp>
        <p:nvGrpSpPr>
          <p:cNvPr id="106" name="Group 105">
            <a:extLst>
              <a:ext uri="{FF2B5EF4-FFF2-40B4-BE49-F238E27FC236}">
                <a16:creationId xmlns:a16="http://schemas.microsoft.com/office/drawing/2014/main" id="{73A5707F-E1E0-EAE8-B3EE-F36E2A356091}"/>
              </a:ext>
            </a:extLst>
          </p:cNvPr>
          <p:cNvGrpSpPr/>
          <p:nvPr userDrawn="1"/>
        </p:nvGrpSpPr>
        <p:grpSpPr>
          <a:xfrm>
            <a:off x="5070271" y="1347305"/>
            <a:ext cx="2618566" cy="1626657"/>
            <a:chOff x="4210280" y="1355268"/>
            <a:chExt cx="2618566" cy="1626657"/>
          </a:xfrm>
        </p:grpSpPr>
        <p:pic>
          <p:nvPicPr>
            <p:cNvPr id="107" name="Picture 106" descr="A blue and black logo&#10;&#10;Description automatically generated">
              <a:extLst>
                <a:ext uri="{FF2B5EF4-FFF2-40B4-BE49-F238E27FC236}">
                  <a16:creationId xmlns:a16="http://schemas.microsoft.com/office/drawing/2014/main" id="{32141692-A31D-AB3A-0320-FFA8F900601B}"/>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2265" t="14199" r="22550" b="13034"/>
            <a:stretch/>
          </p:blipFill>
          <p:spPr>
            <a:xfrm>
              <a:off x="5038744" y="2223716"/>
              <a:ext cx="1006282" cy="758209"/>
            </a:xfrm>
            <a:prstGeom prst="rect">
              <a:avLst/>
            </a:prstGeom>
          </p:spPr>
        </p:pic>
        <p:sp>
          <p:nvSpPr>
            <p:cNvPr id="108" name="TextBox 107">
              <a:extLst>
                <a:ext uri="{FF2B5EF4-FFF2-40B4-BE49-F238E27FC236}">
                  <a16:creationId xmlns:a16="http://schemas.microsoft.com/office/drawing/2014/main" id="{EA69B816-08E1-5060-7ED9-3FA0913DADA3}"/>
                </a:ext>
              </a:extLst>
            </p:cNvPr>
            <p:cNvSpPr txBox="1"/>
            <p:nvPr userDrawn="1"/>
          </p:nvSpPr>
          <p:spPr>
            <a:xfrm>
              <a:off x="4210280" y="1355268"/>
              <a:ext cx="2618566" cy="369332"/>
            </a:xfrm>
            <a:prstGeom prst="rect">
              <a:avLst/>
            </a:prstGeom>
            <a:noFill/>
          </p:spPr>
          <p:txBody>
            <a:bodyPr wrap="square" rtlCol="0">
              <a:spAutoFit/>
            </a:bodyPr>
            <a:lstStyle/>
            <a:p>
              <a:pPr algn="ctr"/>
              <a:r>
                <a:rPr lang="nl-NL" b="1" dirty="0"/>
                <a:t>SERVICE</a:t>
              </a:r>
            </a:p>
          </p:txBody>
        </p:sp>
      </p:grpSp>
      <p:pic>
        <p:nvPicPr>
          <p:cNvPr id="109" name="Picture 108" descr="A map of europe with different countries/regions&#10;&#10;Description automatically generated">
            <a:extLst>
              <a:ext uri="{FF2B5EF4-FFF2-40B4-BE49-F238E27FC236}">
                <a16:creationId xmlns:a16="http://schemas.microsoft.com/office/drawing/2014/main" id="{4AF5AF9E-A4F0-AED8-B7AF-987B3933DD9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972633" y="1106512"/>
            <a:ext cx="5212628" cy="5029111"/>
          </a:xfrm>
          <a:prstGeom prst="rect">
            <a:avLst/>
          </a:prstGeom>
        </p:spPr>
      </p:pic>
      <p:sp>
        <p:nvSpPr>
          <p:cNvPr id="110" name="Rectangle 109">
            <a:extLst>
              <a:ext uri="{FF2B5EF4-FFF2-40B4-BE49-F238E27FC236}">
                <a16:creationId xmlns:a16="http://schemas.microsoft.com/office/drawing/2014/main" id="{764A699D-ADD0-3902-5CC0-854317D1BBE9}"/>
              </a:ext>
            </a:extLst>
          </p:cNvPr>
          <p:cNvSpPr/>
          <p:nvPr userDrawn="1"/>
        </p:nvSpPr>
        <p:spPr>
          <a:xfrm>
            <a:off x="7139354" y="1239715"/>
            <a:ext cx="914400" cy="7737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3" name="Groep 12">
            <a:extLst>
              <a:ext uri="{FF2B5EF4-FFF2-40B4-BE49-F238E27FC236}">
                <a16:creationId xmlns:a16="http://schemas.microsoft.com/office/drawing/2014/main" id="{4ED40495-D9DB-AA87-4474-68DA5D8CA88C}"/>
              </a:ext>
            </a:extLst>
          </p:cNvPr>
          <p:cNvGrpSpPr/>
          <p:nvPr userDrawn="1"/>
        </p:nvGrpSpPr>
        <p:grpSpPr>
          <a:xfrm rot="10800000">
            <a:off x="726958" y="1096510"/>
            <a:ext cx="11480808" cy="1"/>
            <a:chOff x="2077471" y="6972499"/>
            <a:chExt cx="11480808" cy="1"/>
          </a:xfrm>
        </p:grpSpPr>
        <p:cxnSp>
          <p:nvCxnSpPr>
            <p:cNvPr id="16" name="Rechte verbindingslijn 15">
              <a:extLst>
                <a:ext uri="{FF2B5EF4-FFF2-40B4-BE49-F238E27FC236}">
                  <a16:creationId xmlns:a16="http://schemas.microsoft.com/office/drawing/2014/main" id="{A15A6649-BE77-6F3F-DF74-0045E0AC6025}"/>
                </a:ext>
              </a:extLst>
            </p:cNvPr>
            <p:cNvCxnSpPr>
              <a:cxnSpLocks/>
            </p:cNvCxnSpPr>
            <p:nvPr/>
          </p:nvCxnSpPr>
          <p:spPr>
            <a:xfrm rot="10800000" flipH="1">
              <a:off x="2077471" y="6972499"/>
              <a:ext cx="6406406"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 name="Rechte verbindingslijn 16">
              <a:extLst>
                <a:ext uri="{FF2B5EF4-FFF2-40B4-BE49-F238E27FC236}">
                  <a16:creationId xmlns:a16="http://schemas.microsoft.com/office/drawing/2014/main" id="{BEF33DD1-C51F-9BE1-2F97-D4025B3E653D}"/>
                </a:ext>
              </a:extLst>
            </p:cNvPr>
            <p:cNvCxnSpPr>
              <a:cxnSpLocks/>
            </p:cNvCxnSpPr>
            <p:nvPr/>
          </p:nvCxnSpPr>
          <p:spPr>
            <a:xfrm rot="10800000" flipH="1">
              <a:off x="8483877" y="6972500"/>
              <a:ext cx="5074402"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grpSp>
      <p:pic>
        <p:nvPicPr>
          <p:cNvPr id="2" name="Grafik 1" descr="Ein Bild, das Design enthält.&#10;&#10;Automatisch generierte Beschreibung">
            <a:extLst>
              <a:ext uri="{FF2B5EF4-FFF2-40B4-BE49-F238E27FC236}">
                <a16:creationId xmlns:a16="http://schemas.microsoft.com/office/drawing/2014/main" id="{BF4593AE-3E6E-D470-1230-3EA86D253DF0}"/>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0081840" y="160430"/>
            <a:ext cx="1774800" cy="676282"/>
          </a:xfrm>
          <a:prstGeom prst="rect">
            <a:avLst/>
          </a:prstGeom>
        </p:spPr>
      </p:pic>
    </p:spTree>
    <p:extLst>
      <p:ext uri="{BB962C8B-B14F-4D97-AF65-F5344CB8AC3E}">
        <p14:creationId xmlns:p14="http://schemas.microsoft.com/office/powerpoint/2010/main" val="1240488460"/>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_Titel und Inhalt">
    <p:spTree>
      <p:nvGrpSpPr>
        <p:cNvPr id="1" name=""/>
        <p:cNvGrpSpPr/>
        <p:nvPr/>
      </p:nvGrpSpPr>
      <p:grpSpPr>
        <a:xfrm>
          <a:off x="0" y="0"/>
          <a:ext cx="0" cy="0"/>
          <a:chOff x="0" y="0"/>
          <a:chExt cx="0" cy="0"/>
        </a:xfrm>
      </p:grpSpPr>
      <p:sp>
        <p:nvSpPr>
          <p:cNvPr id="18" name="Inhaltsplatzhalter 17"/>
          <p:cNvSpPr>
            <a:spLocks noGrp="1"/>
          </p:cNvSpPr>
          <p:nvPr>
            <p:ph sz="quarter" idx="12"/>
          </p:nvPr>
        </p:nvSpPr>
        <p:spPr>
          <a:xfrm>
            <a:off x="706967" y="1604797"/>
            <a:ext cx="10780613" cy="4416491"/>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dirty="0"/>
          </a:p>
        </p:txBody>
      </p:sp>
      <p:sp>
        <p:nvSpPr>
          <p:cNvPr id="3" name="Titel 2"/>
          <p:cNvSpPr>
            <a:spLocks noGrp="1"/>
          </p:cNvSpPr>
          <p:nvPr>
            <p:ph type="title"/>
          </p:nvPr>
        </p:nvSpPr>
        <p:spPr>
          <a:xfrm>
            <a:off x="706967" y="356659"/>
            <a:ext cx="8365364" cy="960107"/>
          </a:xfrm>
        </p:spPr>
        <p:txBody>
          <a:bodyPr/>
          <a:lstStyle/>
          <a:p>
            <a:r>
              <a:rPr lang="de-DE" noProof="0"/>
              <a:t>Mastertitelformat bearbeiten</a:t>
            </a:r>
            <a:endParaRPr lang="en-GB" noProof="0" dirty="0"/>
          </a:p>
        </p:txBody>
      </p:sp>
      <p:sp>
        <p:nvSpPr>
          <p:cNvPr id="6" name="Rectangle 47"/>
          <p:cNvSpPr>
            <a:spLocks noGrp="1" noChangeArrowheads="1"/>
          </p:cNvSpPr>
          <p:nvPr>
            <p:ph type="sldNum" sz="quarter" idx="4"/>
          </p:nvPr>
        </p:nvSpPr>
        <p:spPr bwMode="auto">
          <a:xfrm>
            <a:off x="9048752" y="6275246"/>
            <a:ext cx="2432049" cy="2273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a:defRPr sz="1200">
                <a:solidFill>
                  <a:schemeClr val="accent2"/>
                </a:solidFill>
                <a:latin typeface="Arial" pitchFamily="34" charset="0"/>
                <a:ea typeface="ＭＳ Ｐゴシック" pitchFamily="34" charset="-128"/>
                <a:cs typeface="+mn-cs"/>
              </a:defRPr>
            </a:lvl1pPr>
          </a:lstStyle>
          <a:p>
            <a:pPr>
              <a:defRPr/>
            </a:pPr>
            <a:fld id="{9FF9BEAF-778C-7446-863C-7292389481CB}" type="slidenum">
              <a:rPr lang="en-GB" noProof="0" smtClean="0"/>
              <a:pPr>
                <a:defRPr/>
              </a:pPr>
              <a:t>‹Nr.›</a:t>
            </a:fld>
            <a:endParaRPr lang="en-GB" noProof="0"/>
          </a:p>
        </p:txBody>
      </p:sp>
      <p:sp>
        <p:nvSpPr>
          <p:cNvPr id="7" name="Rectangle 51"/>
          <p:cNvSpPr>
            <a:spLocks noGrp="1" noChangeArrowheads="1"/>
          </p:cNvSpPr>
          <p:nvPr>
            <p:ph type="dt" sz="half" idx="2"/>
          </p:nvPr>
        </p:nvSpPr>
        <p:spPr bwMode="auto">
          <a:xfrm>
            <a:off x="704579" y="6273149"/>
            <a:ext cx="2540000" cy="22819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sz="1200">
                <a:solidFill>
                  <a:schemeClr val="accent2"/>
                </a:solidFill>
                <a:latin typeface="Arial" pitchFamily="34" charset="0"/>
                <a:ea typeface="ＭＳ Ｐゴシック" pitchFamily="34" charset="-128"/>
                <a:cs typeface="+mn-cs"/>
              </a:defRPr>
            </a:lvl1pPr>
          </a:lstStyle>
          <a:p>
            <a:pPr>
              <a:defRPr/>
            </a:pPr>
            <a:fld id="{0E364952-2933-4D79-A05B-489E91CA8A9D}" type="datetime1">
              <a:rPr lang="en-GB" noProof="0" smtClean="0"/>
              <a:t>22/10/2024</a:t>
            </a:fld>
            <a:endParaRPr lang="en-GB" noProof="0"/>
          </a:p>
        </p:txBody>
      </p:sp>
    </p:spTree>
    <p:extLst>
      <p:ext uri="{BB962C8B-B14F-4D97-AF65-F5344CB8AC3E}">
        <p14:creationId xmlns:p14="http://schemas.microsoft.com/office/powerpoint/2010/main" val="3663578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verview Larg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94EDF-3F29-4A9C-83C7-ADDDB043AEDC}"/>
              </a:ext>
            </a:extLst>
          </p:cNvPr>
          <p:cNvSpPr>
            <a:spLocks noGrp="1"/>
          </p:cNvSpPr>
          <p:nvPr>
            <p:ph type="title" hasCustomPrompt="1"/>
          </p:nvPr>
        </p:nvSpPr>
        <p:spPr>
          <a:xfrm>
            <a:off x="551384" y="183600"/>
            <a:ext cx="11091600" cy="882000"/>
          </a:xfrm>
        </p:spPr>
        <p:txBody>
          <a:bodyPr/>
          <a:lstStyle>
            <a:lvl1pPr>
              <a:defRPr/>
            </a:lvl1pPr>
          </a:lstStyle>
          <a:p>
            <a:r>
              <a:rPr lang="en-US" dirty="0"/>
              <a:t>Edit master title</a:t>
            </a:r>
          </a:p>
        </p:txBody>
      </p:sp>
      <p:sp>
        <p:nvSpPr>
          <p:cNvPr id="64" name="Textplatzhalter 4">
            <a:extLst>
              <a:ext uri="{FF2B5EF4-FFF2-40B4-BE49-F238E27FC236}">
                <a16:creationId xmlns:a16="http://schemas.microsoft.com/office/drawing/2014/main" id="{FFCEEBDB-4EB8-4B95-9925-7C0E454FB361}"/>
              </a:ext>
            </a:extLst>
          </p:cNvPr>
          <p:cNvSpPr>
            <a:spLocks noGrp="1"/>
          </p:cNvSpPr>
          <p:nvPr>
            <p:ph type="body" sz="quarter" idx="46" hasCustomPrompt="1"/>
          </p:nvPr>
        </p:nvSpPr>
        <p:spPr>
          <a:xfrm>
            <a:off x="550800" y="4921118"/>
            <a:ext cx="720000" cy="720000"/>
          </a:xfrm>
          <a:prstGeom prst="flowChartConnector">
            <a:avLst/>
          </a:prstGeom>
          <a:solidFill>
            <a:schemeClr val="bg1">
              <a:lumMod val="95000"/>
            </a:schemeClr>
          </a:solidFill>
        </p:spPr>
        <p:txBody>
          <a:bodyPr lIns="0" tIns="0" rIns="0" bIns="0" anchor="ctr">
            <a:noAutofit/>
          </a:bodyPr>
          <a:lstStyle>
            <a:lvl1pPr marL="0" indent="0" algn="ctr">
              <a:buFont typeface="+mj-lt"/>
              <a:buNone/>
              <a:defRPr sz="1800" b="1" cap="none"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09570" indent="0">
              <a:buFontTx/>
              <a:buNone/>
              <a:defRPr/>
            </a:lvl2pPr>
            <a:lvl3pPr marL="1219139" indent="0">
              <a:buFontTx/>
              <a:buNone/>
              <a:defRPr/>
            </a:lvl3pPr>
            <a:lvl4pPr marL="1828709" indent="0">
              <a:buFontTx/>
              <a:buNone/>
              <a:defRPr/>
            </a:lvl4pPr>
            <a:lvl5pPr marL="2438278" indent="0">
              <a:buFontTx/>
              <a:buNone/>
              <a:defRPr/>
            </a:lvl5pPr>
          </a:lstStyle>
          <a:p>
            <a:pPr lvl="0"/>
            <a:r>
              <a:rPr lang="en-US" dirty="0"/>
              <a:t>4</a:t>
            </a:r>
          </a:p>
        </p:txBody>
      </p:sp>
      <p:sp>
        <p:nvSpPr>
          <p:cNvPr id="65" name="Textplatzhalter 3">
            <a:extLst>
              <a:ext uri="{FF2B5EF4-FFF2-40B4-BE49-F238E27FC236}">
                <a16:creationId xmlns:a16="http://schemas.microsoft.com/office/drawing/2014/main" id="{AB0724BA-51B0-4A8D-9F82-E633BABBAE79}"/>
              </a:ext>
            </a:extLst>
          </p:cNvPr>
          <p:cNvSpPr>
            <a:spLocks noGrp="1"/>
          </p:cNvSpPr>
          <p:nvPr>
            <p:ph type="body" sz="quarter" idx="45" hasCustomPrompt="1"/>
          </p:nvPr>
        </p:nvSpPr>
        <p:spPr>
          <a:xfrm>
            <a:off x="550800" y="3847682"/>
            <a:ext cx="720000" cy="720000"/>
          </a:xfrm>
          <a:prstGeom prst="flowChartConnector">
            <a:avLst/>
          </a:prstGeom>
          <a:solidFill>
            <a:schemeClr val="bg1">
              <a:lumMod val="95000"/>
            </a:schemeClr>
          </a:solidFill>
        </p:spPr>
        <p:txBody>
          <a:bodyPr lIns="0" tIns="0" rIns="0" bIns="0" anchor="ctr">
            <a:noAutofit/>
          </a:bodyPr>
          <a:lstStyle>
            <a:lvl1pPr marL="0" indent="0" algn="ctr">
              <a:buFont typeface="+mj-lt"/>
              <a:buNone/>
              <a:defRPr sz="1800" b="1" cap="none"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09570" indent="0">
              <a:buFontTx/>
              <a:buNone/>
              <a:defRPr/>
            </a:lvl2pPr>
            <a:lvl3pPr marL="1219139" indent="0">
              <a:buFontTx/>
              <a:buNone/>
              <a:defRPr/>
            </a:lvl3pPr>
            <a:lvl4pPr marL="1828709" indent="0">
              <a:buFontTx/>
              <a:buNone/>
              <a:defRPr/>
            </a:lvl4pPr>
            <a:lvl5pPr marL="2438278" indent="0">
              <a:buFontTx/>
              <a:buNone/>
              <a:defRPr/>
            </a:lvl5pPr>
          </a:lstStyle>
          <a:p>
            <a:pPr lvl="0"/>
            <a:r>
              <a:rPr lang="en-US" dirty="0"/>
              <a:t>3</a:t>
            </a:r>
          </a:p>
        </p:txBody>
      </p:sp>
      <p:sp>
        <p:nvSpPr>
          <p:cNvPr id="66" name="Textplatzhalter 2">
            <a:extLst>
              <a:ext uri="{FF2B5EF4-FFF2-40B4-BE49-F238E27FC236}">
                <a16:creationId xmlns:a16="http://schemas.microsoft.com/office/drawing/2014/main" id="{C11DB137-7E43-4FB1-8A2A-D711DE1C589B}"/>
              </a:ext>
            </a:extLst>
          </p:cNvPr>
          <p:cNvSpPr>
            <a:spLocks noGrp="1"/>
          </p:cNvSpPr>
          <p:nvPr>
            <p:ph type="body" sz="quarter" idx="44" hasCustomPrompt="1"/>
          </p:nvPr>
        </p:nvSpPr>
        <p:spPr>
          <a:xfrm>
            <a:off x="550800" y="2774245"/>
            <a:ext cx="720000" cy="720000"/>
          </a:xfrm>
          <a:prstGeom prst="flowChartConnector">
            <a:avLst/>
          </a:prstGeom>
          <a:solidFill>
            <a:schemeClr val="bg1">
              <a:lumMod val="95000"/>
            </a:schemeClr>
          </a:solidFill>
        </p:spPr>
        <p:txBody>
          <a:bodyPr lIns="0" tIns="0" rIns="0" bIns="0" anchor="ctr">
            <a:noAutofit/>
          </a:bodyPr>
          <a:lstStyle>
            <a:lvl1pPr marL="0" indent="0" algn="ctr">
              <a:buFont typeface="+mj-lt"/>
              <a:buNone/>
              <a:defRPr sz="1800" b="1" cap="none"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09570" indent="0">
              <a:buFontTx/>
              <a:buNone/>
              <a:defRPr/>
            </a:lvl2pPr>
            <a:lvl3pPr marL="1219139" indent="0">
              <a:buFontTx/>
              <a:buNone/>
              <a:defRPr/>
            </a:lvl3pPr>
            <a:lvl4pPr marL="1828709" indent="0">
              <a:buFontTx/>
              <a:buNone/>
              <a:defRPr/>
            </a:lvl4pPr>
            <a:lvl5pPr marL="2438278" indent="0">
              <a:buFontTx/>
              <a:buNone/>
              <a:defRPr/>
            </a:lvl5pPr>
          </a:lstStyle>
          <a:p>
            <a:pPr lvl="0"/>
            <a:r>
              <a:rPr lang="en-US" dirty="0"/>
              <a:t>2</a:t>
            </a:r>
          </a:p>
        </p:txBody>
      </p:sp>
      <p:sp>
        <p:nvSpPr>
          <p:cNvPr id="67" name="Textplatzhalter 1.2">
            <a:extLst>
              <a:ext uri="{FF2B5EF4-FFF2-40B4-BE49-F238E27FC236}">
                <a16:creationId xmlns:a16="http://schemas.microsoft.com/office/drawing/2014/main" id="{3254AD95-F9E1-4CA1-8EAF-15038DAB89FD}"/>
              </a:ext>
            </a:extLst>
          </p:cNvPr>
          <p:cNvSpPr>
            <a:spLocks noGrp="1"/>
          </p:cNvSpPr>
          <p:nvPr>
            <p:ph type="body" sz="quarter" idx="36" hasCustomPrompt="1"/>
          </p:nvPr>
        </p:nvSpPr>
        <p:spPr>
          <a:xfrm>
            <a:off x="1703511" y="2284522"/>
            <a:ext cx="3816000" cy="515751"/>
          </a:xfrm>
          <a:prstGeom prst="rect">
            <a:avLst/>
          </a:prstGeom>
        </p:spPr>
        <p:txBody>
          <a:bodyPr lIns="0" tIns="0" rIns="0" bIns="0">
            <a:noAutofit/>
          </a:bodyPr>
          <a:lstStyle>
            <a:lvl1pPr marL="0" indent="0">
              <a:buFontTx/>
              <a:buNone/>
              <a:defRPr sz="1400" b="0" cap="none"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09570" indent="0">
              <a:buFontTx/>
              <a:buNone/>
              <a:defRPr/>
            </a:lvl2pPr>
            <a:lvl3pPr marL="1219139" indent="0">
              <a:buFontTx/>
              <a:buNone/>
              <a:defRPr/>
            </a:lvl3pPr>
            <a:lvl4pPr marL="1828709" indent="0">
              <a:buFontTx/>
              <a:buNone/>
              <a:defRPr/>
            </a:lvl4pPr>
            <a:lvl5pPr marL="2438278" indent="0">
              <a:buFontTx/>
              <a:buNone/>
              <a:defRPr/>
            </a:lvl5pPr>
          </a:lstStyle>
          <a:p>
            <a:pPr lvl="0"/>
            <a:r>
              <a:rPr lang="en-US" dirty="0"/>
              <a:t>Insert title here</a:t>
            </a:r>
          </a:p>
        </p:txBody>
      </p:sp>
      <p:sp>
        <p:nvSpPr>
          <p:cNvPr id="68" name="Textplatzhalter 1.1">
            <a:extLst>
              <a:ext uri="{FF2B5EF4-FFF2-40B4-BE49-F238E27FC236}">
                <a16:creationId xmlns:a16="http://schemas.microsoft.com/office/drawing/2014/main" id="{D5579AB6-1C62-43BD-8DEA-357A29EBD456}"/>
              </a:ext>
            </a:extLst>
          </p:cNvPr>
          <p:cNvSpPr>
            <a:spLocks noGrp="1"/>
          </p:cNvSpPr>
          <p:nvPr>
            <p:ph type="body" sz="quarter" idx="21" hasCustomPrompt="1"/>
          </p:nvPr>
        </p:nvSpPr>
        <p:spPr>
          <a:xfrm>
            <a:off x="1703511" y="1942802"/>
            <a:ext cx="3816000" cy="236013"/>
          </a:xfrm>
          <a:prstGeom prst="rect">
            <a:avLst/>
          </a:prstGeom>
        </p:spPr>
        <p:txBody>
          <a:bodyPr lIns="0" tIns="0" rIns="0" bIns="0" anchor="ctr" anchorCtr="0">
            <a:noAutofit/>
          </a:bodyPr>
          <a:lstStyle>
            <a:lvl1pPr marL="0" indent="0">
              <a:buFontTx/>
              <a:buNone/>
              <a:defRPr sz="1800" b="1" cap="none"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09570" indent="0">
              <a:buFontTx/>
              <a:buNone/>
              <a:defRPr/>
            </a:lvl2pPr>
            <a:lvl3pPr marL="1219139" indent="0">
              <a:buFontTx/>
              <a:buNone/>
              <a:defRPr/>
            </a:lvl3pPr>
            <a:lvl4pPr marL="1828709" indent="0">
              <a:buFontTx/>
              <a:buNone/>
              <a:defRPr/>
            </a:lvl4pPr>
            <a:lvl5pPr marL="2438278" indent="0">
              <a:buFontTx/>
              <a:buNone/>
              <a:defRPr/>
            </a:lvl5pPr>
          </a:lstStyle>
          <a:p>
            <a:pPr lvl="0"/>
            <a:r>
              <a:rPr lang="en-US" dirty="0"/>
              <a:t>Insert title </a:t>
            </a:r>
            <a:r>
              <a:rPr lang="en-US" noProof="0" dirty="0"/>
              <a:t>here</a:t>
            </a:r>
          </a:p>
        </p:txBody>
      </p:sp>
      <p:sp>
        <p:nvSpPr>
          <p:cNvPr id="69" name="Textplatzhalter 1">
            <a:extLst>
              <a:ext uri="{FF2B5EF4-FFF2-40B4-BE49-F238E27FC236}">
                <a16:creationId xmlns:a16="http://schemas.microsoft.com/office/drawing/2014/main" id="{65BBAADE-5208-4189-831F-BDCD50D4F497}"/>
              </a:ext>
            </a:extLst>
          </p:cNvPr>
          <p:cNvSpPr>
            <a:spLocks noGrp="1"/>
          </p:cNvSpPr>
          <p:nvPr>
            <p:ph type="body" sz="quarter" idx="43" hasCustomPrompt="1"/>
          </p:nvPr>
        </p:nvSpPr>
        <p:spPr>
          <a:xfrm>
            <a:off x="550800" y="1700808"/>
            <a:ext cx="720000" cy="720000"/>
          </a:xfrm>
          <a:prstGeom prst="flowChartConnector">
            <a:avLst/>
          </a:prstGeom>
          <a:solidFill>
            <a:schemeClr val="bg1">
              <a:lumMod val="95000"/>
            </a:schemeClr>
          </a:solidFill>
        </p:spPr>
        <p:txBody>
          <a:bodyPr lIns="0" tIns="0" rIns="0" bIns="0" anchor="ctr">
            <a:noAutofit/>
          </a:bodyPr>
          <a:lstStyle>
            <a:lvl1pPr marL="0" indent="0" algn="ctr">
              <a:buFont typeface="+mj-lt"/>
              <a:buNone/>
              <a:defRPr sz="1800" b="1" cap="none"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09570" indent="0">
              <a:buFontTx/>
              <a:buNone/>
              <a:defRPr/>
            </a:lvl2pPr>
            <a:lvl3pPr marL="1219139" indent="0">
              <a:buFontTx/>
              <a:buNone/>
              <a:defRPr/>
            </a:lvl3pPr>
            <a:lvl4pPr marL="1828709" indent="0">
              <a:buFontTx/>
              <a:buNone/>
              <a:defRPr/>
            </a:lvl4pPr>
            <a:lvl5pPr marL="2438278" indent="0">
              <a:buFontTx/>
              <a:buNone/>
              <a:defRPr/>
            </a:lvl5pPr>
          </a:lstStyle>
          <a:p>
            <a:pPr lvl="0"/>
            <a:r>
              <a:rPr lang="en-US" dirty="0"/>
              <a:t>1</a:t>
            </a:r>
          </a:p>
        </p:txBody>
      </p:sp>
      <p:sp>
        <p:nvSpPr>
          <p:cNvPr id="70" name="Textplatzhalter 1.2">
            <a:extLst>
              <a:ext uri="{FF2B5EF4-FFF2-40B4-BE49-F238E27FC236}">
                <a16:creationId xmlns:a16="http://schemas.microsoft.com/office/drawing/2014/main" id="{03579526-CAC0-4F44-A279-524AEC1FE30C}"/>
              </a:ext>
            </a:extLst>
          </p:cNvPr>
          <p:cNvSpPr>
            <a:spLocks noGrp="1"/>
          </p:cNvSpPr>
          <p:nvPr>
            <p:ph type="body" sz="quarter" idx="59" hasCustomPrompt="1"/>
          </p:nvPr>
        </p:nvSpPr>
        <p:spPr>
          <a:xfrm>
            <a:off x="1703511" y="3358550"/>
            <a:ext cx="3816000" cy="515751"/>
          </a:xfrm>
          <a:prstGeom prst="rect">
            <a:avLst/>
          </a:prstGeom>
        </p:spPr>
        <p:txBody>
          <a:bodyPr lIns="0" tIns="0" rIns="0" bIns="0">
            <a:noAutofit/>
          </a:bodyPr>
          <a:lstStyle>
            <a:lvl1pPr marL="0" indent="0">
              <a:buFontTx/>
              <a:buNone/>
              <a:defRPr sz="1400" b="0" cap="none"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09570" indent="0">
              <a:buFontTx/>
              <a:buNone/>
              <a:defRPr/>
            </a:lvl2pPr>
            <a:lvl3pPr marL="1219139" indent="0">
              <a:buFontTx/>
              <a:buNone/>
              <a:defRPr/>
            </a:lvl3pPr>
            <a:lvl4pPr marL="1828709" indent="0">
              <a:buFontTx/>
              <a:buNone/>
              <a:defRPr/>
            </a:lvl4pPr>
            <a:lvl5pPr marL="2438278" indent="0">
              <a:buFontTx/>
              <a:buNone/>
              <a:defRPr/>
            </a:lvl5pPr>
          </a:lstStyle>
          <a:p>
            <a:pPr lvl="0"/>
            <a:r>
              <a:rPr lang="en-US" dirty="0"/>
              <a:t>Insert title here</a:t>
            </a:r>
          </a:p>
        </p:txBody>
      </p:sp>
      <p:sp>
        <p:nvSpPr>
          <p:cNvPr id="71" name="Textplatzhalter 1.1">
            <a:extLst>
              <a:ext uri="{FF2B5EF4-FFF2-40B4-BE49-F238E27FC236}">
                <a16:creationId xmlns:a16="http://schemas.microsoft.com/office/drawing/2014/main" id="{926B7506-68AC-4F51-B976-287E94B98324}"/>
              </a:ext>
            </a:extLst>
          </p:cNvPr>
          <p:cNvSpPr>
            <a:spLocks noGrp="1"/>
          </p:cNvSpPr>
          <p:nvPr>
            <p:ph type="body" sz="quarter" idx="60" hasCustomPrompt="1"/>
          </p:nvPr>
        </p:nvSpPr>
        <p:spPr>
          <a:xfrm>
            <a:off x="1703511" y="3016830"/>
            <a:ext cx="3816000" cy="236013"/>
          </a:xfrm>
          <a:prstGeom prst="rect">
            <a:avLst/>
          </a:prstGeom>
        </p:spPr>
        <p:txBody>
          <a:bodyPr lIns="0" tIns="0" rIns="0" bIns="0" anchor="ctr" anchorCtr="0">
            <a:noAutofit/>
          </a:bodyPr>
          <a:lstStyle>
            <a:lvl1pPr marL="0" indent="0">
              <a:buFontTx/>
              <a:buNone/>
              <a:defRPr sz="1800" b="1" cap="none"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09570" indent="0">
              <a:buFontTx/>
              <a:buNone/>
              <a:defRPr/>
            </a:lvl2pPr>
            <a:lvl3pPr marL="1219139" indent="0">
              <a:buFontTx/>
              <a:buNone/>
              <a:defRPr/>
            </a:lvl3pPr>
            <a:lvl4pPr marL="1828709" indent="0">
              <a:buFontTx/>
              <a:buNone/>
              <a:defRPr/>
            </a:lvl4pPr>
            <a:lvl5pPr marL="2438278" indent="0">
              <a:buFontTx/>
              <a:buNone/>
              <a:defRPr/>
            </a:lvl5pPr>
          </a:lstStyle>
          <a:p>
            <a:pPr lvl="0"/>
            <a:r>
              <a:rPr lang="en-US" dirty="0"/>
              <a:t>Insert title </a:t>
            </a:r>
            <a:r>
              <a:rPr lang="en-US" noProof="0" dirty="0"/>
              <a:t>here</a:t>
            </a:r>
          </a:p>
        </p:txBody>
      </p:sp>
      <p:sp>
        <p:nvSpPr>
          <p:cNvPr id="72" name="Textplatzhalter 1.2">
            <a:extLst>
              <a:ext uri="{FF2B5EF4-FFF2-40B4-BE49-F238E27FC236}">
                <a16:creationId xmlns:a16="http://schemas.microsoft.com/office/drawing/2014/main" id="{35C2B663-BA0E-481C-97D8-B81FFAEB277D}"/>
              </a:ext>
            </a:extLst>
          </p:cNvPr>
          <p:cNvSpPr>
            <a:spLocks noGrp="1"/>
          </p:cNvSpPr>
          <p:nvPr>
            <p:ph type="body" sz="quarter" idx="61" hasCustomPrompt="1"/>
          </p:nvPr>
        </p:nvSpPr>
        <p:spPr>
          <a:xfrm>
            <a:off x="1703511" y="4432344"/>
            <a:ext cx="3816000" cy="515751"/>
          </a:xfrm>
          <a:prstGeom prst="rect">
            <a:avLst/>
          </a:prstGeom>
        </p:spPr>
        <p:txBody>
          <a:bodyPr lIns="0" tIns="0" rIns="0" bIns="0">
            <a:noAutofit/>
          </a:bodyPr>
          <a:lstStyle>
            <a:lvl1pPr marL="0" indent="0">
              <a:buFontTx/>
              <a:buNone/>
              <a:defRPr sz="1400" b="0" cap="none"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09570" indent="0">
              <a:buFontTx/>
              <a:buNone/>
              <a:defRPr/>
            </a:lvl2pPr>
            <a:lvl3pPr marL="1219139" indent="0">
              <a:buFontTx/>
              <a:buNone/>
              <a:defRPr/>
            </a:lvl3pPr>
            <a:lvl4pPr marL="1828709" indent="0">
              <a:buFontTx/>
              <a:buNone/>
              <a:defRPr/>
            </a:lvl4pPr>
            <a:lvl5pPr marL="2438278" indent="0">
              <a:buFontTx/>
              <a:buNone/>
              <a:defRPr/>
            </a:lvl5pPr>
          </a:lstStyle>
          <a:p>
            <a:pPr lvl="0"/>
            <a:r>
              <a:rPr lang="en-US" dirty="0"/>
              <a:t>Insert title here</a:t>
            </a:r>
          </a:p>
        </p:txBody>
      </p:sp>
      <p:sp>
        <p:nvSpPr>
          <p:cNvPr id="73" name="Textplatzhalter 1.1">
            <a:extLst>
              <a:ext uri="{FF2B5EF4-FFF2-40B4-BE49-F238E27FC236}">
                <a16:creationId xmlns:a16="http://schemas.microsoft.com/office/drawing/2014/main" id="{AFC04CE1-4116-4B43-9256-CA40A47409A9}"/>
              </a:ext>
            </a:extLst>
          </p:cNvPr>
          <p:cNvSpPr>
            <a:spLocks noGrp="1"/>
          </p:cNvSpPr>
          <p:nvPr>
            <p:ph type="body" sz="quarter" idx="62" hasCustomPrompt="1"/>
          </p:nvPr>
        </p:nvSpPr>
        <p:spPr>
          <a:xfrm>
            <a:off x="1703511" y="4090624"/>
            <a:ext cx="3816000" cy="236013"/>
          </a:xfrm>
          <a:prstGeom prst="rect">
            <a:avLst/>
          </a:prstGeom>
        </p:spPr>
        <p:txBody>
          <a:bodyPr lIns="0" tIns="0" rIns="0" bIns="0" anchor="ctr" anchorCtr="0">
            <a:noAutofit/>
          </a:bodyPr>
          <a:lstStyle>
            <a:lvl1pPr marL="0" indent="0">
              <a:buFontTx/>
              <a:buNone/>
              <a:defRPr sz="1800" b="1" cap="none"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09570" indent="0">
              <a:buFontTx/>
              <a:buNone/>
              <a:defRPr/>
            </a:lvl2pPr>
            <a:lvl3pPr marL="1219139" indent="0">
              <a:buFontTx/>
              <a:buNone/>
              <a:defRPr/>
            </a:lvl3pPr>
            <a:lvl4pPr marL="1828709" indent="0">
              <a:buFontTx/>
              <a:buNone/>
              <a:defRPr/>
            </a:lvl4pPr>
            <a:lvl5pPr marL="2438278" indent="0">
              <a:buFontTx/>
              <a:buNone/>
              <a:defRPr/>
            </a:lvl5pPr>
          </a:lstStyle>
          <a:p>
            <a:pPr lvl="0"/>
            <a:r>
              <a:rPr lang="en-US" dirty="0"/>
              <a:t>Insert title </a:t>
            </a:r>
            <a:r>
              <a:rPr lang="en-US" noProof="0" dirty="0"/>
              <a:t>here</a:t>
            </a:r>
          </a:p>
        </p:txBody>
      </p:sp>
      <p:sp>
        <p:nvSpPr>
          <p:cNvPr id="74" name="Textplatzhalter 1.2">
            <a:extLst>
              <a:ext uri="{FF2B5EF4-FFF2-40B4-BE49-F238E27FC236}">
                <a16:creationId xmlns:a16="http://schemas.microsoft.com/office/drawing/2014/main" id="{13E1D22E-4F77-48C8-8977-557BD20CB098}"/>
              </a:ext>
            </a:extLst>
          </p:cNvPr>
          <p:cNvSpPr>
            <a:spLocks noGrp="1"/>
          </p:cNvSpPr>
          <p:nvPr>
            <p:ph type="body" sz="quarter" idx="63" hasCustomPrompt="1"/>
          </p:nvPr>
        </p:nvSpPr>
        <p:spPr>
          <a:xfrm>
            <a:off x="1703511" y="5508851"/>
            <a:ext cx="3816000" cy="515751"/>
          </a:xfrm>
          <a:prstGeom prst="rect">
            <a:avLst/>
          </a:prstGeom>
        </p:spPr>
        <p:txBody>
          <a:bodyPr lIns="0" tIns="0" rIns="0" bIns="0">
            <a:noAutofit/>
          </a:bodyPr>
          <a:lstStyle>
            <a:lvl1pPr marL="0" indent="0">
              <a:buFontTx/>
              <a:buNone/>
              <a:defRPr sz="1400" b="0" cap="none"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09570" indent="0">
              <a:buFontTx/>
              <a:buNone/>
              <a:defRPr/>
            </a:lvl2pPr>
            <a:lvl3pPr marL="1219139" indent="0">
              <a:buFontTx/>
              <a:buNone/>
              <a:defRPr/>
            </a:lvl3pPr>
            <a:lvl4pPr marL="1828709" indent="0">
              <a:buFontTx/>
              <a:buNone/>
              <a:defRPr/>
            </a:lvl4pPr>
            <a:lvl5pPr marL="2438278" indent="0">
              <a:buFontTx/>
              <a:buNone/>
              <a:defRPr/>
            </a:lvl5pPr>
          </a:lstStyle>
          <a:p>
            <a:pPr lvl="0"/>
            <a:r>
              <a:rPr lang="en-US" dirty="0"/>
              <a:t>Insert title here</a:t>
            </a:r>
          </a:p>
        </p:txBody>
      </p:sp>
      <p:sp>
        <p:nvSpPr>
          <p:cNvPr id="75" name="Textplatzhalter 1.1">
            <a:extLst>
              <a:ext uri="{FF2B5EF4-FFF2-40B4-BE49-F238E27FC236}">
                <a16:creationId xmlns:a16="http://schemas.microsoft.com/office/drawing/2014/main" id="{ECCAE162-9383-4725-885C-D15B27CAB8CB}"/>
              </a:ext>
            </a:extLst>
          </p:cNvPr>
          <p:cNvSpPr>
            <a:spLocks noGrp="1"/>
          </p:cNvSpPr>
          <p:nvPr>
            <p:ph type="body" sz="quarter" idx="64" hasCustomPrompt="1"/>
          </p:nvPr>
        </p:nvSpPr>
        <p:spPr>
          <a:xfrm>
            <a:off x="1703511" y="5167131"/>
            <a:ext cx="3816000" cy="236013"/>
          </a:xfrm>
          <a:prstGeom prst="rect">
            <a:avLst/>
          </a:prstGeom>
        </p:spPr>
        <p:txBody>
          <a:bodyPr lIns="0" tIns="0" rIns="0" bIns="0" anchor="ctr" anchorCtr="0">
            <a:noAutofit/>
          </a:bodyPr>
          <a:lstStyle>
            <a:lvl1pPr marL="0" indent="0">
              <a:buFontTx/>
              <a:buNone/>
              <a:defRPr sz="1800" b="1" cap="none"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09570" indent="0">
              <a:buFontTx/>
              <a:buNone/>
              <a:defRPr/>
            </a:lvl2pPr>
            <a:lvl3pPr marL="1219139" indent="0">
              <a:buFontTx/>
              <a:buNone/>
              <a:defRPr/>
            </a:lvl3pPr>
            <a:lvl4pPr marL="1828709" indent="0">
              <a:buFontTx/>
              <a:buNone/>
              <a:defRPr/>
            </a:lvl4pPr>
            <a:lvl5pPr marL="2438278" indent="0">
              <a:buFontTx/>
              <a:buNone/>
              <a:defRPr/>
            </a:lvl5pPr>
          </a:lstStyle>
          <a:p>
            <a:pPr lvl="0"/>
            <a:r>
              <a:rPr lang="en-US" dirty="0"/>
              <a:t>Insert title </a:t>
            </a:r>
            <a:r>
              <a:rPr lang="en-US" noProof="0" dirty="0"/>
              <a:t>here</a:t>
            </a:r>
          </a:p>
        </p:txBody>
      </p:sp>
      <p:sp>
        <p:nvSpPr>
          <p:cNvPr id="88" name="Textplatzhalter 4">
            <a:extLst>
              <a:ext uri="{FF2B5EF4-FFF2-40B4-BE49-F238E27FC236}">
                <a16:creationId xmlns:a16="http://schemas.microsoft.com/office/drawing/2014/main" id="{F0758F8F-78B0-4EC4-9117-5F2C634F6F65}"/>
              </a:ext>
            </a:extLst>
          </p:cNvPr>
          <p:cNvSpPr>
            <a:spLocks noGrp="1"/>
          </p:cNvSpPr>
          <p:nvPr>
            <p:ph type="body" sz="quarter" idx="65" hasCustomPrompt="1"/>
          </p:nvPr>
        </p:nvSpPr>
        <p:spPr>
          <a:xfrm>
            <a:off x="6682003" y="4921118"/>
            <a:ext cx="720000" cy="720000"/>
          </a:xfrm>
          <a:prstGeom prst="flowChartConnector">
            <a:avLst/>
          </a:prstGeom>
          <a:solidFill>
            <a:schemeClr val="bg1">
              <a:lumMod val="95000"/>
            </a:schemeClr>
          </a:solidFill>
        </p:spPr>
        <p:txBody>
          <a:bodyPr lIns="0" tIns="0" rIns="0" bIns="0" anchor="ctr">
            <a:noAutofit/>
          </a:bodyPr>
          <a:lstStyle>
            <a:lvl1pPr marL="0" indent="0" algn="ctr">
              <a:buFont typeface="+mj-lt"/>
              <a:buNone/>
              <a:defRPr sz="1800" b="1" cap="none"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09570" indent="0">
              <a:buFontTx/>
              <a:buNone/>
              <a:defRPr/>
            </a:lvl2pPr>
            <a:lvl3pPr marL="1219139" indent="0">
              <a:buFontTx/>
              <a:buNone/>
              <a:defRPr/>
            </a:lvl3pPr>
            <a:lvl4pPr marL="1828709" indent="0">
              <a:buFontTx/>
              <a:buNone/>
              <a:defRPr/>
            </a:lvl4pPr>
            <a:lvl5pPr marL="2438278" indent="0">
              <a:buFontTx/>
              <a:buNone/>
              <a:defRPr/>
            </a:lvl5pPr>
          </a:lstStyle>
          <a:p>
            <a:pPr lvl="0"/>
            <a:r>
              <a:rPr lang="en-US" dirty="0"/>
              <a:t>8</a:t>
            </a:r>
          </a:p>
        </p:txBody>
      </p:sp>
      <p:sp>
        <p:nvSpPr>
          <p:cNvPr id="89" name="Textplatzhalter 3">
            <a:extLst>
              <a:ext uri="{FF2B5EF4-FFF2-40B4-BE49-F238E27FC236}">
                <a16:creationId xmlns:a16="http://schemas.microsoft.com/office/drawing/2014/main" id="{0D98B5D4-EF3C-4B28-8792-06344AAFE11D}"/>
              </a:ext>
            </a:extLst>
          </p:cNvPr>
          <p:cNvSpPr>
            <a:spLocks noGrp="1"/>
          </p:cNvSpPr>
          <p:nvPr>
            <p:ph type="body" sz="quarter" idx="66" hasCustomPrompt="1"/>
          </p:nvPr>
        </p:nvSpPr>
        <p:spPr>
          <a:xfrm>
            <a:off x="6682003" y="3847682"/>
            <a:ext cx="720000" cy="720000"/>
          </a:xfrm>
          <a:prstGeom prst="flowChartConnector">
            <a:avLst/>
          </a:prstGeom>
          <a:solidFill>
            <a:schemeClr val="bg1">
              <a:lumMod val="95000"/>
            </a:schemeClr>
          </a:solidFill>
        </p:spPr>
        <p:txBody>
          <a:bodyPr lIns="0" tIns="0" rIns="0" bIns="0" anchor="ctr">
            <a:noAutofit/>
          </a:bodyPr>
          <a:lstStyle>
            <a:lvl1pPr marL="0" indent="0" algn="ctr">
              <a:buFont typeface="+mj-lt"/>
              <a:buNone/>
              <a:defRPr sz="1800" b="1" cap="none"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09570" indent="0">
              <a:buFontTx/>
              <a:buNone/>
              <a:defRPr/>
            </a:lvl2pPr>
            <a:lvl3pPr marL="1219139" indent="0">
              <a:buFontTx/>
              <a:buNone/>
              <a:defRPr/>
            </a:lvl3pPr>
            <a:lvl4pPr marL="1828709" indent="0">
              <a:buFontTx/>
              <a:buNone/>
              <a:defRPr/>
            </a:lvl4pPr>
            <a:lvl5pPr marL="2438278" indent="0">
              <a:buFontTx/>
              <a:buNone/>
              <a:defRPr/>
            </a:lvl5pPr>
          </a:lstStyle>
          <a:p>
            <a:pPr lvl="0"/>
            <a:r>
              <a:rPr lang="en-US" dirty="0"/>
              <a:t>7</a:t>
            </a:r>
          </a:p>
        </p:txBody>
      </p:sp>
      <p:sp>
        <p:nvSpPr>
          <p:cNvPr id="90" name="Textplatzhalter 2">
            <a:extLst>
              <a:ext uri="{FF2B5EF4-FFF2-40B4-BE49-F238E27FC236}">
                <a16:creationId xmlns:a16="http://schemas.microsoft.com/office/drawing/2014/main" id="{97768EE4-E2D7-4FC3-96FA-D812B521B179}"/>
              </a:ext>
            </a:extLst>
          </p:cNvPr>
          <p:cNvSpPr>
            <a:spLocks noGrp="1"/>
          </p:cNvSpPr>
          <p:nvPr>
            <p:ph type="body" sz="quarter" idx="67" hasCustomPrompt="1"/>
          </p:nvPr>
        </p:nvSpPr>
        <p:spPr>
          <a:xfrm>
            <a:off x="6682003" y="2774245"/>
            <a:ext cx="720000" cy="720000"/>
          </a:xfrm>
          <a:prstGeom prst="flowChartConnector">
            <a:avLst/>
          </a:prstGeom>
          <a:solidFill>
            <a:schemeClr val="bg1">
              <a:lumMod val="95000"/>
            </a:schemeClr>
          </a:solidFill>
        </p:spPr>
        <p:txBody>
          <a:bodyPr lIns="0" tIns="0" rIns="0" bIns="0" anchor="ctr">
            <a:noAutofit/>
          </a:bodyPr>
          <a:lstStyle>
            <a:lvl1pPr marL="0" indent="0" algn="ctr">
              <a:buFont typeface="+mj-lt"/>
              <a:buNone/>
              <a:defRPr sz="1800" b="1" cap="none"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09570" indent="0">
              <a:buFontTx/>
              <a:buNone/>
              <a:defRPr/>
            </a:lvl2pPr>
            <a:lvl3pPr marL="1219139" indent="0">
              <a:buFontTx/>
              <a:buNone/>
              <a:defRPr/>
            </a:lvl3pPr>
            <a:lvl4pPr marL="1828709" indent="0">
              <a:buFontTx/>
              <a:buNone/>
              <a:defRPr/>
            </a:lvl4pPr>
            <a:lvl5pPr marL="2438278" indent="0">
              <a:buFontTx/>
              <a:buNone/>
              <a:defRPr/>
            </a:lvl5pPr>
          </a:lstStyle>
          <a:p>
            <a:pPr lvl="0"/>
            <a:r>
              <a:rPr lang="en-US" dirty="0"/>
              <a:t>6</a:t>
            </a:r>
          </a:p>
        </p:txBody>
      </p:sp>
      <p:sp>
        <p:nvSpPr>
          <p:cNvPr id="91" name="Textplatzhalter 1.2">
            <a:extLst>
              <a:ext uri="{FF2B5EF4-FFF2-40B4-BE49-F238E27FC236}">
                <a16:creationId xmlns:a16="http://schemas.microsoft.com/office/drawing/2014/main" id="{E08A6EE5-7A68-4407-BD41-576B456DADAF}"/>
              </a:ext>
            </a:extLst>
          </p:cNvPr>
          <p:cNvSpPr>
            <a:spLocks noGrp="1"/>
          </p:cNvSpPr>
          <p:nvPr>
            <p:ph type="body" sz="quarter" idx="68" hasCustomPrompt="1"/>
          </p:nvPr>
        </p:nvSpPr>
        <p:spPr>
          <a:xfrm>
            <a:off x="7834714" y="2284522"/>
            <a:ext cx="3816000" cy="515751"/>
          </a:xfrm>
          <a:prstGeom prst="rect">
            <a:avLst/>
          </a:prstGeom>
        </p:spPr>
        <p:txBody>
          <a:bodyPr lIns="0" tIns="0" rIns="0" bIns="0">
            <a:noAutofit/>
          </a:bodyPr>
          <a:lstStyle>
            <a:lvl1pPr marL="0" indent="0">
              <a:buFontTx/>
              <a:buNone/>
              <a:defRPr sz="1400" b="0" cap="none"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09570" indent="0">
              <a:buFontTx/>
              <a:buNone/>
              <a:defRPr/>
            </a:lvl2pPr>
            <a:lvl3pPr marL="1219139" indent="0">
              <a:buFontTx/>
              <a:buNone/>
              <a:defRPr/>
            </a:lvl3pPr>
            <a:lvl4pPr marL="1828709" indent="0">
              <a:buFontTx/>
              <a:buNone/>
              <a:defRPr/>
            </a:lvl4pPr>
            <a:lvl5pPr marL="2438278" indent="0">
              <a:buFontTx/>
              <a:buNone/>
              <a:defRPr/>
            </a:lvl5pPr>
          </a:lstStyle>
          <a:p>
            <a:pPr lvl="0"/>
            <a:r>
              <a:rPr lang="en-US" dirty="0"/>
              <a:t>Insert title here</a:t>
            </a:r>
          </a:p>
        </p:txBody>
      </p:sp>
      <p:sp>
        <p:nvSpPr>
          <p:cNvPr id="92" name="Textplatzhalter 1.1">
            <a:extLst>
              <a:ext uri="{FF2B5EF4-FFF2-40B4-BE49-F238E27FC236}">
                <a16:creationId xmlns:a16="http://schemas.microsoft.com/office/drawing/2014/main" id="{D5349FC7-C5AA-4668-8BDE-8F56DB23E3BD}"/>
              </a:ext>
            </a:extLst>
          </p:cNvPr>
          <p:cNvSpPr>
            <a:spLocks noGrp="1"/>
          </p:cNvSpPr>
          <p:nvPr>
            <p:ph type="body" sz="quarter" idx="69" hasCustomPrompt="1"/>
          </p:nvPr>
        </p:nvSpPr>
        <p:spPr>
          <a:xfrm>
            <a:off x="7834714" y="1942802"/>
            <a:ext cx="3816000" cy="236013"/>
          </a:xfrm>
          <a:prstGeom prst="rect">
            <a:avLst/>
          </a:prstGeom>
        </p:spPr>
        <p:txBody>
          <a:bodyPr lIns="0" tIns="0" rIns="0" bIns="0" anchor="ctr" anchorCtr="0">
            <a:noAutofit/>
          </a:bodyPr>
          <a:lstStyle>
            <a:lvl1pPr marL="0" indent="0">
              <a:buFontTx/>
              <a:buNone/>
              <a:defRPr sz="1800" b="1" cap="none"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09570" indent="0">
              <a:buFontTx/>
              <a:buNone/>
              <a:defRPr/>
            </a:lvl2pPr>
            <a:lvl3pPr marL="1219139" indent="0">
              <a:buFontTx/>
              <a:buNone/>
              <a:defRPr/>
            </a:lvl3pPr>
            <a:lvl4pPr marL="1828709" indent="0">
              <a:buFontTx/>
              <a:buNone/>
              <a:defRPr/>
            </a:lvl4pPr>
            <a:lvl5pPr marL="2438278" indent="0">
              <a:buFontTx/>
              <a:buNone/>
              <a:defRPr/>
            </a:lvl5pPr>
          </a:lstStyle>
          <a:p>
            <a:pPr lvl="0"/>
            <a:r>
              <a:rPr lang="en-US" dirty="0"/>
              <a:t>Insert title </a:t>
            </a:r>
            <a:r>
              <a:rPr lang="en-US" noProof="0" dirty="0"/>
              <a:t>here</a:t>
            </a:r>
          </a:p>
        </p:txBody>
      </p:sp>
      <p:sp>
        <p:nvSpPr>
          <p:cNvPr id="93" name="Textplatzhalter 1">
            <a:extLst>
              <a:ext uri="{FF2B5EF4-FFF2-40B4-BE49-F238E27FC236}">
                <a16:creationId xmlns:a16="http://schemas.microsoft.com/office/drawing/2014/main" id="{D434C2B8-389D-4B59-ADCC-AA6BBAA45266}"/>
              </a:ext>
            </a:extLst>
          </p:cNvPr>
          <p:cNvSpPr>
            <a:spLocks noGrp="1"/>
          </p:cNvSpPr>
          <p:nvPr>
            <p:ph type="body" sz="quarter" idx="70" hasCustomPrompt="1"/>
          </p:nvPr>
        </p:nvSpPr>
        <p:spPr>
          <a:xfrm>
            <a:off x="6682003" y="1700808"/>
            <a:ext cx="720000" cy="720000"/>
          </a:xfrm>
          <a:prstGeom prst="flowChartConnector">
            <a:avLst/>
          </a:prstGeom>
          <a:solidFill>
            <a:schemeClr val="bg1">
              <a:lumMod val="95000"/>
            </a:schemeClr>
          </a:solidFill>
        </p:spPr>
        <p:txBody>
          <a:bodyPr lIns="0" tIns="0" rIns="0" bIns="0" anchor="ctr">
            <a:noAutofit/>
          </a:bodyPr>
          <a:lstStyle>
            <a:lvl1pPr marL="0" indent="0" algn="ctr">
              <a:buFont typeface="+mj-lt"/>
              <a:buNone/>
              <a:defRPr sz="1800" b="1" cap="none"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09570" indent="0">
              <a:buFontTx/>
              <a:buNone/>
              <a:defRPr/>
            </a:lvl2pPr>
            <a:lvl3pPr marL="1219139" indent="0">
              <a:buFontTx/>
              <a:buNone/>
              <a:defRPr/>
            </a:lvl3pPr>
            <a:lvl4pPr marL="1828709" indent="0">
              <a:buFontTx/>
              <a:buNone/>
              <a:defRPr/>
            </a:lvl4pPr>
            <a:lvl5pPr marL="2438278" indent="0">
              <a:buFontTx/>
              <a:buNone/>
              <a:defRPr/>
            </a:lvl5pPr>
          </a:lstStyle>
          <a:p>
            <a:pPr lvl="0"/>
            <a:r>
              <a:rPr lang="en-US" dirty="0"/>
              <a:t>5</a:t>
            </a:r>
          </a:p>
        </p:txBody>
      </p:sp>
      <p:sp>
        <p:nvSpPr>
          <p:cNvPr id="94" name="Textplatzhalter 1.2">
            <a:extLst>
              <a:ext uri="{FF2B5EF4-FFF2-40B4-BE49-F238E27FC236}">
                <a16:creationId xmlns:a16="http://schemas.microsoft.com/office/drawing/2014/main" id="{5116BDDB-9DB4-4093-A68B-226AA9E48D92}"/>
              </a:ext>
            </a:extLst>
          </p:cNvPr>
          <p:cNvSpPr>
            <a:spLocks noGrp="1"/>
          </p:cNvSpPr>
          <p:nvPr>
            <p:ph type="body" sz="quarter" idx="71" hasCustomPrompt="1"/>
          </p:nvPr>
        </p:nvSpPr>
        <p:spPr>
          <a:xfrm>
            <a:off x="7834714" y="3358550"/>
            <a:ext cx="3816000" cy="515751"/>
          </a:xfrm>
          <a:prstGeom prst="rect">
            <a:avLst/>
          </a:prstGeom>
        </p:spPr>
        <p:txBody>
          <a:bodyPr lIns="0" tIns="0" rIns="0" bIns="0">
            <a:noAutofit/>
          </a:bodyPr>
          <a:lstStyle>
            <a:lvl1pPr marL="0" indent="0">
              <a:buFontTx/>
              <a:buNone/>
              <a:defRPr sz="1400" b="0" cap="none"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09570" indent="0">
              <a:buFontTx/>
              <a:buNone/>
              <a:defRPr/>
            </a:lvl2pPr>
            <a:lvl3pPr marL="1219139" indent="0">
              <a:buFontTx/>
              <a:buNone/>
              <a:defRPr/>
            </a:lvl3pPr>
            <a:lvl4pPr marL="1828709" indent="0">
              <a:buFontTx/>
              <a:buNone/>
              <a:defRPr/>
            </a:lvl4pPr>
            <a:lvl5pPr marL="2438278" indent="0">
              <a:buFontTx/>
              <a:buNone/>
              <a:defRPr/>
            </a:lvl5pPr>
          </a:lstStyle>
          <a:p>
            <a:pPr lvl="0"/>
            <a:r>
              <a:rPr lang="en-US" dirty="0"/>
              <a:t>Insert title here</a:t>
            </a:r>
          </a:p>
        </p:txBody>
      </p:sp>
      <p:sp>
        <p:nvSpPr>
          <p:cNvPr id="95" name="Textplatzhalter 1.1">
            <a:extLst>
              <a:ext uri="{FF2B5EF4-FFF2-40B4-BE49-F238E27FC236}">
                <a16:creationId xmlns:a16="http://schemas.microsoft.com/office/drawing/2014/main" id="{2C322832-D7A5-4A78-8FD0-BE987B3F1DCF}"/>
              </a:ext>
            </a:extLst>
          </p:cNvPr>
          <p:cNvSpPr>
            <a:spLocks noGrp="1"/>
          </p:cNvSpPr>
          <p:nvPr>
            <p:ph type="body" sz="quarter" idx="72" hasCustomPrompt="1"/>
          </p:nvPr>
        </p:nvSpPr>
        <p:spPr>
          <a:xfrm>
            <a:off x="7834714" y="3016830"/>
            <a:ext cx="3816000" cy="236013"/>
          </a:xfrm>
          <a:prstGeom prst="rect">
            <a:avLst/>
          </a:prstGeom>
        </p:spPr>
        <p:txBody>
          <a:bodyPr lIns="0" tIns="0" rIns="0" bIns="0" anchor="ctr" anchorCtr="0">
            <a:noAutofit/>
          </a:bodyPr>
          <a:lstStyle>
            <a:lvl1pPr marL="0" indent="0">
              <a:buFontTx/>
              <a:buNone/>
              <a:defRPr sz="1800" b="1" cap="none"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09570" indent="0">
              <a:buFontTx/>
              <a:buNone/>
              <a:defRPr/>
            </a:lvl2pPr>
            <a:lvl3pPr marL="1219139" indent="0">
              <a:buFontTx/>
              <a:buNone/>
              <a:defRPr/>
            </a:lvl3pPr>
            <a:lvl4pPr marL="1828709" indent="0">
              <a:buFontTx/>
              <a:buNone/>
              <a:defRPr/>
            </a:lvl4pPr>
            <a:lvl5pPr marL="2438278" indent="0">
              <a:buFontTx/>
              <a:buNone/>
              <a:defRPr/>
            </a:lvl5pPr>
          </a:lstStyle>
          <a:p>
            <a:pPr lvl="0"/>
            <a:r>
              <a:rPr lang="en-US" dirty="0"/>
              <a:t>Insert title </a:t>
            </a:r>
            <a:r>
              <a:rPr lang="en-US" noProof="0" dirty="0"/>
              <a:t>here</a:t>
            </a:r>
          </a:p>
        </p:txBody>
      </p:sp>
      <p:sp>
        <p:nvSpPr>
          <p:cNvPr id="96" name="Textplatzhalter 1.2">
            <a:extLst>
              <a:ext uri="{FF2B5EF4-FFF2-40B4-BE49-F238E27FC236}">
                <a16:creationId xmlns:a16="http://schemas.microsoft.com/office/drawing/2014/main" id="{94EF32CE-8BA5-4D1C-A844-0955DF44A6AA}"/>
              </a:ext>
            </a:extLst>
          </p:cNvPr>
          <p:cNvSpPr>
            <a:spLocks noGrp="1"/>
          </p:cNvSpPr>
          <p:nvPr>
            <p:ph type="body" sz="quarter" idx="73" hasCustomPrompt="1"/>
          </p:nvPr>
        </p:nvSpPr>
        <p:spPr>
          <a:xfrm>
            <a:off x="7834714" y="4432344"/>
            <a:ext cx="3816000" cy="515751"/>
          </a:xfrm>
          <a:prstGeom prst="rect">
            <a:avLst/>
          </a:prstGeom>
        </p:spPr>
        <p:txBody>
          <a:bodyPr lIns="0" tIns="0" rIns="0" bIns="0">
            <a:noAutofit/>
          </a:bodyPr>
          <a:lstStyle>
            <a:lvl1pPr marL="0" indent="0">
              <a:buFontTx/>
              <a:buNone/>
              <a:defRPr sz="1400" b="0" cap="none"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09570" indent="0">
              <a:buFontTx/>
              <a:buNone/>
              <a:defRPr/>
            </a:lvl2pPr>
            <a:lvl3pPr marL="1219139" indent="0">
              <a:buFontTx/>
              <a:buNone/>
              <a:defRPr/>
            </a:lvl3pPr>
            <a:lvl4pPr marL="1828709" indent="0">
              <a:buFontTx/>
              <a:buNone/>
              <a:defRPr/>
            </a:lvl4pPr>
            <a:lvl5pPr marL="2438278" indent="0">
              <a:buFontTx/>
              <a:buNone/>
              <a:defRPr/>
            </a:lvl5pPr>
          </a:lstStyle>
          <a:p>
            <a:pPr lvl="0"/>
            <a:r>
              <a:rPr lang="en-US" dirty="0"/>
              <a:t>Insert title here</a:t>
            </a:r>
          </a:p>
        </p:txBody>
      </p:sp>
      <p:sp>
        <p:nvSpPr>
          <p:cNvPr id="97" name="Textplatzhalter 1.1">
            <a:extLst>
              <a:ext uri="{FF2B5EF4-FFF2-40B4-BE49-F238E27FC236}">
                <a16:creationId xmlns:a16="http://schemas.microsoft.com/office/drawing/2014/main" id="{2F3ADB77-6CA2-4204-BFCA-3989C2F70300}"/>
              </a:ext>
            </a:extLst>
          </p:cNvPr>
          <p:cNvSpPr>
            <a:spLocks noGrp="1"/>
          </p:cNvSpPr>
          <p:nvPr>
            <p:ph type="body" sz="quarter" idx="74" hasCustomPrompt="1"/>
          </p:nvPr>
        </p:nvSpPr>
        <p:spPr>
          <a:xfrm>
            <a:off x="7834714" y="4090624"/>
            <a:ext cx="3816000" cy="236013"/>
          </a:xfrm>
          <a:prstGeom prst="rect">
            <a:avLst/>
          </a:prstGeom>
        </p:spPr>
        <p:txBody>
          <a:bodyPr lIns="0" tIns="0" rIns="0" bIns="0" anchor="ctr" anchorCtr="0">
            <a:noAutofit/>
          </a:bodyPr>
          <a:lstStyle>
            <a:lvl1pPr marL="0" indent="0">
              <a:buFontTx/>
              <a:buNone/>
              <a:defRPr sz="1800" b="1" cap="none"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09570" indent="0">
              <a:buFontTx/>
              <a:buNone/>
              <a:defRPr/>
            </a:lvl2pPr>
            <a:lvl3pPr marL="1219139" indent="0">
              <a:buFontTx/>
              <a:buNone/>
              <a:defRPr/>
            </a:lvl3pPr>
            <a:lvl4pPr marL="1828709" indent="0">
              <a:buFontTx/>
              <a:buNone/>
              <a:defRPr/>
            </a:lvl4pPr>
            <a:lvl5pPr marL="2438278" indent="0">
              <a:buFontTx/>
              <a:buNone/>
              <a:defRPr/>
            </a:lvl5pPr>
          </a:lstStyle>
          <a:p>
            <a:pPr lvl="0"/>
            <a:r>
              <a:rPr lang="en-US" dirty="0"/>
              <a:t>Insert title </a:t>
            </a:r>
            <a:r>
              <a:rPr lang="en-US" noProof="0" dirty="0"/>
              <a:t>here</a:t>
            </a:r>
          </a:p>
        </p:txBody>
      </p:sp>
      <p:sp>
        <p:nvSpPr>
          <p:cNvPr id="98" name="Textplatzhalter 1.2">
            <a:extLst>
              <a:ext uri="{FF2B5EF4-FFF2-40B4-BE49-F238E27FC236}">
                <a16:creationId xmlns:a16="http://schemas.microsoft.com/office/drawing/2014/main" id="{E9D51514-63BB-4111-AE83-AC901C37EA34}"/>
              </a:ext>
            </a:extLst>
          </p:cNvPr>
          <p:cNvSpPr>
            <a:spLocks noGrp="1"/>
          </p:cNvSpPr>
          <p:nvPr>
            <p:ph type="body" sz="quarter" idx="75" hasCustomPrompt="1"/>
          </p:nvPr>
        </p:nvSpPr>
        <p:spPr>
          <a:xfrm>
            <a:off x="7834714" y="5508851"/>
            <a:ext cx="3816000" cy="515751"/>
          </a:xfrm>
          <a:prstGeom prst="rect">
            <a:avLst/>
          </a:prstGeom>
        </p:spPr>
        <p:txBody>
          <a:bodyPr lIns="0" tIns="0" rIns="0" bIns="0">
            <a:noAutofit/>
          </a:bodyPr>
          <a:lstStyle>
            <a:lvl1pPr marL="0" indent="0">
              <a:buFontTx/>
              <a:buNone/>
              <a:defRPr sz="1400" b="0" cap="none"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09570" indent="0">
              <a:buFontTx/>
              <a:buNone/>
              <a:defRPr/>
            </a:lvl2pPr>
            <a:lvl3pPr marL="1219139" indent="0">
              <a:buFontTx/>
              <a:buNone/>
              <a:defRPr/>
            </a:lvl3pPr>
            <a:lvl4pPr marL="1828709" indent="0">
              <a:buFontTx/>
              <a:buNone/>
              <a:defRPr/>
            </a:lvl4pPr>
            <a:lvl5pPr marL="2438278" indent="0">
              <a:buFontTx/>
              <a:buNone/>
              <a:defRPr/>
            </a:lvl5pPr>
          </a:lstStyle>
          <a:p>
            <a:pPr lvl="0"/>
            <a:r>
              <a:rPr lang="en-US" dirty="0"/>
              <a:t>Insert title here</a:t>
            </a:r>
          </a:p>
        </p:txBody>
      </p:sp>
      <p:sp>
        <p:nvSpPr>
          <p:cNvPr id="99" name="Textplatzhalter 1.1">
            <a:extLst>
              <a:ext uri="{FF2B5EF4-FFF2-40B4-BE49-F238E27FC236}">
                <a16:creationId xmlns:a16="http://schemas.microsoft.com/office/drawing/2014/main" id="{F39E7B04-17FD-477D-9AF5-8FD9169C459D}"/>
              </a:ext>
            </a:extLst>
          </p:cNvPr>
          <p:cNvSpPr>
            <a:spLocks noGrp="1"/>
          </p:cNvSpPr>
          <p:nvPr>
            <p:ph type="body" sz="quarter" idx="76" hasCustomPrompt="1"/>
          </p:nvPr>
        </p:nvSpPr>
        <p:spPr>
          <a:xfrm>
            <a:off x="7834714" y="5167131"/>
            <a:ext cx="3816000" cy="236013"/>
          </a:xfrm>
          <a:prstGeom prst="rect">
            <a:avLst/>
          </a:prstGeom>
        </p:spPr>
        <p:txBody>
          <a:bodyPr lIns="0" tIns="0" rIns="0" bIns="0" anchor="ctr" anchorCtr="0">
            <a:noAutofit/>
          </a:bodyPr>
          <a:lstStyle>
            <a:lvl1pPr marL="0" indent="0">
              <a:buFontTx/>
              <a:buNone/>
              <a:defRPr sz="1800" b="1" cap="none"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09570" indent="0">
              <a:buFontTx/>
              <a:buNone/>
              <a:defRPr/>
            </a:lvl2pPr>
            <a:lvl3pPr marL="1219139" indent="0">
              <a:buFontTx/>
              <a:buNone/>
              <a:defRPr/>
            </a:lvl3pPr>
            <a:lvl4pPr marL="1828709" indent="0">
              <a:buFontTx/>
              <a:buNone/>
              <a:defRPr/>
            </a:lvl4pPr>
            <a:lvl5pPr marL="2438278" indent="0">
              <a:buFontTx/>
              <a:buNone/>
              <a:defRPr/>
            </a:lvl5pPr>
          </a:lstStyle>
          <a:p>
            <a:pPr lvl="0"/>
            <a:r>
              <a:rPr lang="en-US" dirty="0"/>
              <a:t>Insert title </a:t>
            </a:r>
            <a:r>
              <a:rPr lang="en-US" noProof="0" dirty="0"/>
              <a:t>here</a:t>
            </a:r>
          </a:p>
        </p:txBody>
      </p:sp>
      <p:pic>
        <p:nvPicPr>
          <p:cNvPr id="4" name="Grafik 3" descr="Ein Bild, das Stern, Raum, Nacht, Licht enthält.&#10;&#10;Automatisch generierte Beschreibung">
            <a:extLst>
              <a:ext uri="{FF2B5EF4-FFF2-40B4-BE49-F238E27FC236}">
                <a16:creationId xmlns:a16="http://schemas.microsoft.com/office/drawing/2014/main" id="{61D0A717-EC60-0C19-4BE6-6C6CBD88231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684" t="47900" r="59336" b="51433"/>
          <a:stretch/>
        </p:blipFill>
        <p:spPr>
          <a:xfrm>
            <a:off x="557295" y="1124744"/>
            <a:ext cx="2304257" cy="45719"/>
          </a:xfrm>
          <a:prstGeom prst="rect">
            <a:avLst/>
          </a:prstGeom>
        </p:spPr>
      </p:pic>
    </p:spTree>
    <p:extLst>
      <p:ext uri="{BB962C8B-B14F-4D97-AF65-F5344CB8AC3E}">
        <p14:creationId xmlns:p14="http://schemas.microsoft.com/office/powerpoint/2010/main" val="4700408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oderator Presen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7D7077-C811-4E00-938D-24F4C63B212C}"/>
              </a:ext>
            </a:extLst>
          </p:cNvPr>
          <p:cNvSpPr>
            <a:spLocks noGrp="1"/>
          </p:cNvSpPr>
          <p:nvPr>
            <p:ph type="title" hasCustomPrompt="1"/>
          </p:nvPr>
        </p:nvSpPr>
        <p:spPr>
          <a:xfrm>
            <a:off x="551384" y="183600"/>
            <a:ext cx="11091600" cy="882000"/>
          </a:xfrm>
        </p:spPr>
        <p:txBody>
          <a:bodyPr rIns="0"/>
          <a:lstStyle>
            <a:lvl1pPr>
              <a:defRPr/>
            </a:lvl1pPr>
          </a:lstStyle>
          <a:p>
            <a:r>
              <a:rPr lang="en-US" noProof="0" dirty="0"/>
              <a:t>Edit master title</a:t>
            </a:r>
          </a:p>
        </p:txBody>
      </p:sp>
      <p:pic>
        <p:nvPicPr>
          <p:cNvPr id="3" name="Picture 8">
            <a:extLst>
              <a:ext uri="{FF2B5EF4-FFF2-40B4-BE49-F238E27FC236}">
                <a16:creationId xmlns:a16="http://schemas.microsoft.com/office/drawing/2014/main" id="{86169D3E-DB0B-495D-97DA-0520153F5EEE}"/>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550862" y="1160752"/>
            <a:ext cx="1440000" cy="36000"/>
          </a:xfrm>
          <a:prstGeom prst="rect">
            <a:avLst/>
          </a:prstGeom>
        </p:spPr>
      </p:pic>
      <p:sp>
        <p:nvSpPr>
          <p:cNvPr id="4" name="Textplatzhalter 6">
            <a:extLst>
              <a:ext uri="{FF2B5EF4-FFF2-40B4-BE49-F238E27FC236}">
                <a16:creationId xmlns:a16="http://schemas.microsoft.com/office/drawing/2014/main" id="{6C42BA90-4BE3-49B4-8D95-BAA5C229B0D1}"/>
              </a:ext>
            </a:extLst>
          </p:cNvPr>
          <p:cNvSpPr>
            <a:spLocks noGrp="1"/>
          </p:cNvSpPr>
          <p:nvPr>
            <p:ph type="body" sz="quarter" idx="17" hasCustomPrompt="1"/>
          </p:nvPr>
        </p:nvSpPr>
        <p:spPr>
          <a:xfrm>
            <a:off x="2949737" y="2576198"/>
            <a:ext cx="4946463" cy="3517098"/>
          </a:xfrm>
          <a:noFill/>
          <a:ln>
            <a:noFill/>
          </a:ln>
        </p:spPr>
        <p:txBody>
          <a:bodyPr lIns="0" tIns="0" rIns="0" bIns="0">
            <a:noAutofit/>
          </a:bodyPr>
          <a:lstStyle>
            <a:lvl1pPr marL="0" indent="0">
              <a:lnSpc>
                <a:spcPct val="90000"/>
              </a:lnSpc>
              <a:spcBef>
                <a:spcPts val="1600"/>
              </a:spcBef>
              <a:spcAft>
                <a:spcPts val="800"/>
              </a:spcAft>
              <a:buFontTx/>
              <a:buNone/>
              <a:defRPr sz="1600">
                <a:solidFill>
                  <a:schemeClr val="tx1"/>
                </a:solidFill>
              </a:defRPr>
            </a:lvl1pPr>
            <a:lvl2pPr marL="609570" indent="0">
              <a:buFontTx/>
              <a:buNone/>
              <a:defRPr sz="1600"/>
            </a:lvl2pPr>
            <a:lvl3pPr marL="1219139" indent="0">
              <a:buFontTx/>
              <a:buNone/>
              <a:defRPr sz="1600"/>
            </a:lvl3pPr>
            <a:lvl4pPr marL="1828709" indent="0">
              <a:buFontTx/>
              <a:buNone/>
              <a:defRPr sz="1600"/>
            </a:lvl4pPr>
            <a:lvl5pPr marL="2438278" indent="0">
              <a:buFontTx/>
              <a:buNone/>
              <a:defRPr sz="1600"/>
            </a:lvl5pPr>
          </a:lstStyle>
          <a:p>
            <a:pPr lvl="0"/>
            <a:r>
              <a:rPr lang="en-US" noProof="0" dirty="0"/>
              <a:t>Insert CV here</a:t>
            </a:r>
          </a:p>
        </p:txBody>
      </p:sp>
      <p:sp>
        <p:nvSpPr>
          <p:cNvPr id="6" name="Textplatzhalter 6">
            <a:extLst>
              <a:ext uri="{FF2B5EF4-FFF2-40B4-BE49-F238E27FC236}">
                <a16:creationId xmlns:a16="http://schemas.microsoft.com/office/drawing/2014/main" id="{430EBC2A-71A2-4CC0-B496-233A8B2B3A47}"/>
              </a:ext>
            </a:extLst>
          </p:cNvPr>
          <p:cNvSpPr>
            <a:spLocks noGrp="1"/>
          </p:cNvSpPr>
          <p:nvPr>
            <p:ph type="body" sz="quarter" idx="20" hasCustomPrompt="1"/>
          </p:nvPr>
        </p:nvSpPr>
        <p:spPr>
          <a:xfrm>
            <a:off x="2949737" y="1798598"/>
            <a:ext cx="4946463" cy="777600"/>
          </a:xfrm>
          <a:noFill/>
          <a:ln>
            <a:noFill/>
          </a:ln>
        </p:spPr>
        <p:txBody>
          <a:bodyPr lIns="0" tIns="0" rIns="0" bIns="0" anchor="t" anchorCtr="0">
            <a:noAutofit/>
          </a:bodyPr>
          <a:lstStyle>
            <a:lvl1pPr marL="0" indent="0">
              <a:lnSpc>
                <a:spcPct val="100000"/>
              </a:lnSpc>
              <a:spcBef>
                <a:spcPts val="0"/>
              </a:spcBef>
              <a:spcAft>
                <a:spcPts val="0"/>
              </a:spcAft>
              <a:buFontTx/>
              <a:buNone/>
              <a:defRPr sz="2000" b="1">
                <a:solidFill>
                  <a:schemeClr val="tx1"/>
                </a:solidFill>
              </a:defRPr>
            </a:lvl1pPr>
            <a:lvl2pPr marL="609570" indent="0">
              <a:buFontTx/>
              <a:buNone/>
              <a:defRPr sz="1600"/>
            </a:lvl2pPr>
            <a:lvl3pPr marL="1219139" indent="0">
              <a:buFontTx/>
              <a:buNone/>
              <a:defRPr sz="1600"/>
            </a:lvl3pPr>
            <a:lvl4pPr marL="1828709" indent="0">
              <a:buFontTx/>
              <a:buNone/>
              <a:defRPr sz="1600"/>
            </a:lvl4pPr>
            <a:lvl5pPr marL="2438278" indent="0">
              <a:buFontTx/>
              <a:buNone/>
              <a:defRPr sz="1600"/>
            </a:lvl5pPr>
          </a:lstStyle>
          <a:p>
            <a:pPr lvl="0"/>
            <a:r>
              <a:rPr lang="en-US" noProof="0" dirty="0" err="1"/>
              <a:t>Firstname</a:t>
            </a:r>
            <a:r>
              <a:rPr lang="en-US" noProof="0" dirty="0"/>
              <a:t> Surname</a:t>
            </a:r>
          </a:p>
        </p:txBody>
      </p:sp>
      <p:sp>
        <p:nvSpPr>
          <p:cNvPr id="7" name="Picture Placeholder 7">
            <a:extLst>
              <a:ext uri="{FF2B5EF4-FFF2-40B4-BE49-F238E27FC236}">
                <a16:creationId xmlns:a16="http://schemas.microsoft.com/office/drawing/2014/main" id="{3CD2DC75-1DA9-4461-8331-696E9B6AE592}"/>
              </a:ext>
            </a:extLst>
          </p:cNvPr>
          <p:cNvSpPr>
            <a:spLocks noGrp="1"/>
          </p:cNvSpPr>
          <p:nvPr>
            <p:ph type="pic" sz="quarter" idx="21" hasCustomPrompt="1"/>
          </p:nvPr>
        </p:nvSpPr>
        <p:spPr>
          <a:xfrm>
            <a:off x="551384" y="1798599"/>
            <a:ext cx="1984889" cy="2232834"/>
          </a:xfrm>
          <a:prstGeom prst="rect">
            <a:avLst/>
          </a:prstGeom>
          <a:noFill/>
          <a:ln w="19050">
            <a:noFill/>
          </a:ln>
        </p:spPr>
        <p:txBody>
          <a:bodyPr tIns="0" bIns="487704" anchor="t"/>
          <a:lstStyle>
            <a:lvl1pPr algn="l">
              <a:buNone/>
              <a:defRPr sz="1600" baseline="0">
                <a:solidFill>
                  <a:schemeClr val="tx1"/>
                </a:solidFill>
              </a:defRPr>
            </a:lvl1pPr>
          </a:lstStyle>
          <a:p>
            <a:r>
              <a:rPr lang="en-US" noProof="0" dirty="0"/>
              <a:t>Click icon to add picture</a:t>
            </a:r>
          </a:p>
        </p:txBody>
      </p:sp>
    </p:spTree>
    <p:extLst>
      <p:ext uri="{BB962C8B-B14F-4D97-AF65-F5344CB8AC3E}">
        <p14:creationId xmlns:p14="http://schemas.microsoft.com/office/powerpoint/2010/main" val="3785428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resenter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2EC93B-0C0F-4F6B-8324-5FE32A993ED4}"/>
              </a:ext>
            </a:extLst>
          </p:cNvPr>
          <p:cNvSpPr>
            <a:spLocks noGrp="1"/>
          </p:cNvSpPr>
          <p:nvPr>
            <p:ph type="title" hasCustomPrompt="1"/>
          </p:nvPr>
        </p:nvSpPr>
        <p:spPr>
          <a:xfrm>
            <a:off x="551384" y="183600"/>
            <a:ext cx="11091600" cy="882000"/>
          </a:xfrm>
        </p:spPr>
        <p:txBody>
          <a:bodyPr rIns="0"/>
          <a:lstStyle>
            <a:lvl1pPr>
              <a:defRPr/>
            </a:lvl1pPr>
          </a:lstStyle>
          <a:p>
            <a:r>
              <a:rPr lang="en-US" noProof="0" dirty="0"/>
              <a:t>Edit master title</a:t>
            </a:r>
          </a:p>
        </p:txBody>
      </p:sp>
      <p:sp>
        <p:nvSpPr>
          <p:cNvPr id="4" name="Picture Placeholder 7">
            <a:extLst>
              <a:ext uri="{FF2B5EF4-FFF2-40B4-BE49-F238E27FC236}">
                <a16:creationId xmlns:a16="http://schemas.microsoft.com/office/drawing/2014/main" id="{C494111F-E216-4949-B3A7-67DE9A52BF19}"/>
              </a:ext>
            </a:extLst>
          </p:cNvPr>
          <p:cNvSpPr>
            <a:spLocks noGrp="1"/>
          </p:cNvSpPr>
          <p:nvPr>
            <p:ph type="pic" sz="quarter" idx="10" hasCustomPrompt="1"/>
          </p:nvPr>
        </p:nvSpPr>
        <p:spPr>
          <a:xfrm>
            <a:off x="551384" y="1800000"/>
            <a:ext cx="1632195" cy="1836083"/>
          </a:xfrm>
          <a:prstGeom prst="rect">
            <a:avLst/>
          </a:prstGeom>
          <a:noFill/>
          <a:ln w="19050">
            <a:noFill/>
          </a:ln>
        </p:spPr>
        <p:txBody>
          <a:bodyPr tIns="0" bIns="487704" anchor="t"/>
          <a:lstStyle>
            <a:lvl1pPr algn="l">
              <a:buNone/>
              <a:defRPr sz="1600" baseline="0">
                <a:solidFill>
                  <a:schemeClr val="tx1"/>
                </a:solidFill>
              </a:defRPr>
            </a:lvl1pPr>
          </a:lstStyle>
          <a:p>
            <a:r>
              <a:rPr lang="en-US" noProof="0" dirty="0"/>
              <a:t>Click icon to add picture</a:t>
            </a:r>
          </a:p>
        </p:txBody>
      </p:sp>
      <p:sp>
        <p:nvSpPr>
          <p:cNvPr id="5" name="Textplatzhalter 6">
            <a:extLst>
              <a:ext uri="{FF2B5EF4-FFF2-40B4-BE49-F238E27FC236}">
                <a16:creationId xmlns:a16="http://schemas.microsoft.com/office/drawing/2014/main" id="{AA74CDA7-3319-49D9-AEC2-547D7613541E}"/>
              </a:ext>
            </a:extLst>
          </p:cNvPr>
          <p:cNvSpPr>
            <a:spLocks noGrp="1"/>
          </p:cNvSpPr>
          <p:nvPr>
            <p:ph type="body" sz="quarter" idx="17" hasCustomPrompt="1"/>
          </p:nvPr>
        </p:nvSpPr>
        <p:spPr>
          <a:xfrm>
            <a:off x="2448552" y="2577803"/>
            <a:ext cx="3409336" cy="3518438"/>
          </a:xfrm>
          <a:noFill/>
          <a:ln>
            <a:noFill/>
          </a:ln>
        </p:spPr>
        <p:txBody>
          <a:bodyPr lIns="0" tIns="0" rIns="0" bIns="0">
            <a:noAutofit/>
          </a:bodyPr>
          <a:lstStyle>
            <a:lvl1pPr marL="0" indent="0">
              <a:lnSpc>
                <a:spcPct val="90000"/>
              </a:lnSpc>
              <a:spcBef>
                <a:spcPts val="1600"/>
              </a:spcBef>
              <a:spcAft>
                <a:spcPts val="800"/>
              </a:spcAft>
              <a:buFontTx/>
              <a:buNone/>
              <a:defRPr sz="1600">
                <a:solidFill>
                  <a:schemeClr val="tx1"/>
                </a:solidFill>
              </a:defRPr>
            </a:lvl1pPr>
            <a:lvl2pPr marL="609570" indent="0">
              <a:buFontTx/>
              <a:buNone/>
              <a:defRPr sz="1600"/>
            </a:lvl2pPr>
            <a:lvl3pPr marL="1219139" indent="0">
              <a:buFontTx/>
              <a:buNone/>
              <a:defRPr sz="1600"/>
            </a:lvl3pPr>
            <a:lvl4pPr marL="1828709" indent="0">
              <a:buFontTx/>
              <a:buNone/>
              <a:defRPr sz="1600"/>
            </a:lvl4pPr>
            <a:lvl5pPr marL="2438278" indent="0">
              <a:buFontTx/>
              <a:buNone/>
              <a:defRPr sz="1600"/>
            </a:lvl5pPr>
          </a:lstStyle>
          <a:p>
            <a:pPr lvl="0"/>
            <a:r>
              <a:rPr lang="en-US" noProof="0" dirty="0"/>
              <a:t>Insert CV here</a:t>
            </a:r>
          </a:p>
        </p:txBody>
      </p:sp>
      <p:sp>
        <p:nvSpPr>
          <p:cNvPr id="7" name="Textplatzhalter 6">
            <a:extLst>
              <a:ext uri="{FF2B5EF4-FFF2-40B4-BE49-F238E27FC236}">
                <a16:creationId xmlns:a16="http://schemas.microsoft.com/office/drawing/2014/main" id="{E8C0FB44-1662-44AA-98C6-5DC93F08000C}"/>
              </a:ext>
            </a:extLst>
          </p:cNvPr>
          <p:cNvSpPr>
            <a:spLocks noGrp="1"/>
          </p:cNvSpPr>
          <p:nvPr>
            <p:ph type="body" sz="quarter" idx="20" hasCustomPrompt="1"/>
          </p:nvPr>
        </p:nvSpPr>
        <p:spPr>
          <a:xfrm>
            <a:off x="2448552" y="1801544"/>
            <a:ext cx="3409336" cy="776259"/>
          </a:xfrm>
          <a:noFill/>
          <a:ln>
            <a:noFill/>
          </a:ln>
        </p:spPr>
        <p:txBody>
          <a:bodyPr lIns="0" tIns="0" rIns="0" bIns="0">
            <a:noAutofit/>
          </a:bodyPr>
          <a:lstStyle>
            <a:lvl1pPr marL="0" indent="0">
              <a:lnSpc>
                <a:spcPct val="100000"/>
              </a:lnSpc>
              <a:spcBef>
                <a:spcPts val="0"/>
              </a:spcBef>
              <a:spcAft>
                <a:spcPts val="0"/>
              </a:spcAft>
              <a:buFontTx/>
              <a:buNone/>
              <a:defRPr sz="2000" b="1">
                <a:solidFill>
                  <a:schemeClr val="tx1"/>
                </a:solidFill>
              </a:defRPr>
            </a:lvl1pPr>
            <a:lvl2pPr marL="609570" indent="0">
              <a:buFontTx/>
              <a:buNone/>
              <a:defRPr sz="1600"/>
            </a:lvl2pPr>
            <a:lvl3pPr marL="1219139" indent="0">
              <a:buFontTx/>
              <a:buNone/>
              <a:defRPr sz="1600"/>
            </a:lvl3pPr>
            <a:lvl4pPr marL="1828709" indent="0">
              <a:buFontTx/>
              <a:buNone/>
              <a:defRPr sz="1600"/>
            </a:lvl4pPr>
            <a:lvl5pPr marL="2438278" indent="0">
              <a:buFontTx/>
              <a:buNone/>
              <a:defRPr sz="1600"/>
            </a:lvl5pPr>
          </a:lstStyle>
          <a:p>
            <a:pPr lvl="0"/>
            <a:r>
              <a:rPr lang="en-US" noProof="0" dirty="0" err="1"/>
              <a:t>Firstname</a:t>
            </a:r>
            <a:r>
              <a:rPr lang="en-US" noProof="0" dirty="0"/>
              <a:t> Surname</a:t>
            </a:r>
          </a:p>
        </p:txBody>
      </p:sp>
      <p:sp>
        <p:nvSpPr>
          <p:cNvPr id="8" name="Picture Placeholder 7">
            <a:extLst>
              <a:ext uri="{FF2B5EF4-FFF2-40B4-BE49-F238E27FC236}">
                <a16:creationId xmlns:a16="http://schemas.microsoft.com/office/drawing/2014/main" id="{5326C8FA-2051-4B15-B74D-384909899440}"/>
              </a:ext>
            </a:extLst>
          </p:cNvPr>
          <p:cNvSpPr>
            <a:spLocks noGrp="1"/>
          </p:cNvSpPr>
          <p:nvPr>
            <p:ph type="pic" sz="quarter" idx="21" hasCustomPrompt="1"/>
          </p:nvPr>
        </p:nvSpPr>
        <p:spPr>
          <a:xfrm>
            <a:off x="6336854" y="1800000"/>
            <a:ext cx="1632195" cy="1836083"/>
          </a:xfrm>
          <a:prstGeom prst="rect">
            <a:avLst/>
          </a:prstGeom>
          <a:noFill/>
          <a:ln w="19050">
            <a:noFill/>
          </a:ln>
        </p:spPr>
        <p:txBody>
          <a:bodyPr tIns="0" bIns="487704" anchor="t"/>
          <a:lstStyle>
            <a:lvl1pPr algn="l">
              <a:buNone/>
              <a:defRPr sz="1600" baseline="0">
                <a:solidFill>
                  <a:schemeClr val="tx1"/>
                </a:solidFill>
              </a:defRPr>
            </a:lvl1pPr>
          </a:lstStyle>
          <a:p>
            <a:r>
              <a:rPr lang="en-US" noProof="0" dirty="0"/>
              <a:t>Click icon to add picture</a:t>
            </a:r>
          </a:p>
        </p:txBody>
      </p:sp>
      <p:sp>
        <p:nvSpPr>
          <p:cNvPr id="9" name="Textplatzhalter 6">
            <a:extLst>
              <a:ext uri="{FF2B5EF4-FFF2-40B4-BE49-F238E27FC236}">
                <a16:creationId xmlns:a16="http://schemas.microsoft.com/office/drawing/2014/main" id="{9D2DF1E2-FE60-41F2-8378-3C9697184915}"/>
              </a:ext>
            </a:extLst>
          </p:cNvPr>
          <p:cNvSpPr>
            <a:spLocks noGrp="1"/>
          </p:cNvSpPr>
          <p:nvPr>
            <p:ph type="body" sz="quarter" idx="22" hasCustomPrompt="1"/>
          </p:nvPr>
        </p:nvSpPr>
        <p:spPr>
          <a:xfrm>
            <a:off x="8233648" y="2577803"/>
            <a:ext cx="3409336" cy="3518438"/>
          </a:xfrm>
          <a:noFill/>
          <a:ln>
            <a:noFill/>
          </a:ln>
        </p:spPr>
        <p:txBody>
          <a:bodyPr lIns="0" tIns="0" rIns="0" bIns="0">
            <a:noAutofit/>
          </a:bodyPr>
          <a:lstStyle>
            <a:lvl1pPr marL="0" indent="0">
              <a:lnSpc>
                <a:spcPct val="90000"/>
              </a:lnSpc>
              <a:spcBef>
                <a:spcPts val="1600"/>
              </a:spcBef>
              <a:spcAft>
                <a:spcPts val="800"/>
              </a:spcAft>
              <a:buFontTx/>
              <a:buNone/>
              <a:defRPr sz="1600">
                <a:solidFill>
                  <a:schemeClr val="tx1"/>
                </a:solidFill>
              </a:defRPr>
            </a:lvl1pPr>
            <a:lvl2pPr marL="609570" indent="0">
              <a:buFontTx/>
              <a:buNone/>
              <a:defRPr sz="1600"/>
            </a:lvl2pPr>
            <a:lvl3pPr marL="1219139" indent="0">
              <a:buFontTx/>
              <a:buNone/>
              <a:defRPr sz="1600"/>
            </a:lvl3pPr>
            <a:lvl4pPr marL="1828709" indent="0">
              <a:buFontTx/>
              <a:buNone/>
              <a:defRPr sz="1600"/>
            </a:lvl4pPr>
            <a:lvl5pPr marL="2438278" indent="0">
              <a:buFontTx/>
              <a:buNone/>
              <a:defRPr sz="1600"/>
            </a:lvl5pPr>
          </a:lstStyle>
          <a:p>
            <a:pPr lvl="0"/>
            <a:r>
              <a:rPr lang="en-US" noProof="0" dirty="0"/>
              <a:t>Insert CV here</a:t>
            </a:r>
          </a:p>
        </p:txBody>
      </p:sp>
      <p:sp>
        <p:nvSpPr>
          <p:cNvPr id="11" name="Textplatzhalter 6">
            <a:extLst>
              <a:ext uri="{FF2B5EF4-FFF2-40B4-BE49-F238E27FC236}">
                <a16:creationId xmlns:a16="http://schemas.microsoft.com/office/drawing/2014/main" id="{0908AF0D-6FAE-41D6-AD8F-38FE1B458958}"/>
              </a:ext>
            </a:extLst>
          </p:cNvPr>
          <p:cNvSpPr>
            <a:spLocks noGrp="1"/>
          </p:cNvSpPr>
          <p:nvPr>
            <p:ph type="body" sz="quarter" idx="24" hasCustomPrompt="1"/>
          </p:nvPr>
        </p:nvSpPr>
        <p:spPr>
          <a:xfrm>
            <a:off x="8233648" y="1801544"/>
            <a:ext cx="3409336" cy="776259"/>
          </a:xfrm>
          <a:noFill/>
          <a:ln>
            <a:noFill/>
          </a:ln>
        </p:spPr>
        <p:txBody>
          <a:bodyPr lIns="0" tIns="0" rIns="0" bIns="0">
            <a:noAutofit/>
          </a:bodyPr>
          <a:lstStyle>
            <a:lvl1pPr marL="0" indent="0">
              <a:lnSpc>
                <a:spcPct val="100000"/>
              </a:lnSpc>
              <a:spcBef>
                <a:spcPts val="0"/>
              </a:spcBef>
              <a:spcAft>
                <a:spcPts val="0"/>
              </a:spcAft>
              <a:buFontTx/>
              <a:buNone/>
              <a:defRPr sz="2000" b="1">
                <a:solidFill>
                  <a:schemeClr val="tx1"/>
                </a:solidFill>
              </a:defRPr>
            </a:lvl1pPr>
            <a:lvl2pPr marL="609570" indent="0">
              <a:buFontTx/>
              <a:buNone/>
              <a:defRPr sz="1600"/>
            </a:lvl2pPr>
            <a:lvl3pPr marL="1219139" indent="0">
              <a:buFontTx/>
              <a:buNone/>
              <a:defRPr sz="1600"/>
            </a:lvl3pPr>
            <a:lvl4pPr marL="1828709" indent="0">
              <a:buFontTx/>
              <a:buNone/>
              <a:defRPr sz="1600"/>
            </a:lvl4pPr>
            <a:lvl5pPr marL="2438278" indent="0">
              <a:buFontTx/>
              <a:buNone/>
              <a:defRPr sz="1600"/>
            </a:lvl5pPr>
          </a:lstStyle>
          <a:p>
            <a:pPr lvl="0"/>
            <a:r>
              <a:rPr lang="en-US" noProof="0" dirty="0" err="1"/>
              <a:t>Firstname</a:t>
            </a:r>
            <a:r>
              <a:rPr lang="en-US" noProof="0" dirty="0"/>
              <a:t> Surname</a:t>
            </a:r>
          </a:p>
        </p:txBody>
      </p:sp>
      <p:pic>
        <p:nvPicPr>
          <p:cNvPr id="6" name="Grafik 5" descr="Ein Bild, das Stern, Raum, Nacht, Licht enthält.&#10;&#10;Automatisch generierte Beschreibung">
            <a:extLst>
              <a:ext uri="{FF2B5EF4-FFF2-40B4-BE49-F238E27FC236}">
                <a16:creationId xmlns:a16="http://schemas.microsoft.com/office/drawing/2014/main" id="{D099C2CA-BDFD-4F1E-75B6-FD402370F94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684" t="47900" r="59336" b="51433"/>
          <a:stretch/>
        </p:blipFill>
        <p:spPr>
          <a:xfrm>
            <a:off x="557295" y="1124744"/>
            <a:ext cx="2304257" cy="45719"/>
          </a:xfrm>
          <a:prstGeom prst="rect">
            <a:avLst/>
          </a:prstGeom>
        </p:spPr>
      </p:pic>
    </p:spTree>
    <p:extLst>
      <p:ext uri="{BB962C8B-B14F-4D97-AF65-F5344CB8AC3E}">
        <p14:creationId xmlns:p14="http://schemas.microsoft.com/office/powerpoint/2010/main" val="99118426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image" Target="../media/image2.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image" Target="../media/image1.jpe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microsoft.com/office/2007/relationships/hdphoto" Target="../media/hdphoto1.wdp"/><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Grafik 5" descr="Ein Bild, das Stern, Raum, Nacht, Licht enthält.&#10;&#10;Automatisch generierte Beschreibung">
            <a:extLst>
              <a:ext uri="{FF2B5EF4-FFF2-40B4-BE49-F238E27FC236}">
                <a16:creationId xmlns:a16="http://schemas.microsoft.com/office/drawing/2014/main" id="{8555AFDC-D369-B54F-20A3-E69140DA1690}"/>
              </a:ext>
            </a:extLst>
          </p:cNvPr>
          <p:cNvPicPr>
            <a:picLocks noChangeAspect="1"/>
          </p:cNvPicPr>
          <p:nvPr userDrawn="1"/>
        </p:nvPicPr>
        <p:blipFill rotWithShape="1">
          <a:blip r:embed="rId64" cstate="print">
            <a:extLst>
              <a:ext uri="{28A0092B-C50C-407E-A947-70E740481C1C}">
                <a14:useLocalDpi xmlns:a14="http://schemas.microsoft.com/office/drawing/2010/main" val="0"/>
              </a:ext>
            </a:extLst>
          </a:blip>
          <a:srcRect t="33201" b="61549"/>
          <a:stretch/>
        </p:blipFill>
        <p:spPr>
          <a:xfrm>
            <a:off x="0" y="6525344"/>
            <a:ext cx="12192000" cy="360040"/>
          </a:xfrm>
          <a:prstGeom prst="rect">
            <a:avLst/>
          </a:prstGeom>
        </p:spPr>
      </p:pic>
      <p:sp>
        <p:nvSpPr>
          <p:cNvPr id="2" name="Titelplatzhalter 1"/>
          <p:cNvSpPr>
            <a:spLocks noGrp="1"/>
          </p:cNvSpPr>
          <p:nvPr>
            <p:ph type="title"/>
          </p:nvPr>
        </p:nvSpPr>
        <p:spPr>
          <a:xfrm>
            <a:off x="551384" y="188640"/>
            <a:ext cx="11089232" cy="1008112"/>
          </a:xfrm>
          <a:prstGeom prst="rect">
            <a:avLst/>
          </a:prstGeom>
          <a:effectLst/>
        </p:spPr>
        <p:txBody>
          <a:bodyPr vert="horz" lIns="0" tIns="0" rIns="90000" bIns="0" rtlCol="0" anchor="b">
            <a:noAutofit/>
          </a:bodyPr>
          <a:lstStyle/>
          <a:p>
            <a:r>
              <a:rPr lang="en-US" noProof="0" dirty="0"/>
              <a:t>Headline</a:t>
            </a:r>
          </a:p>
        </p:txBody>
      </p:sp>
      <p:sp>
        <p:nvSpPr>
          <p:cNvPr id="3" name="Textplatzhalter 2"/>
          <p:cNvSpPr>
            <a:spLocks noGrp="1"/>
          </p:cNvSpPr>
          <p:nvPr>
            <p:ph type="body" idx="1"/>
          </p:nvPr>
        </p:nvSpPr>
        <p:spPr>
          <a:xfrm>
            <a:off x="551384" y="1412777"/>
            <a:ext cx="11089232" cy="4680519"/>
          </a:xfrm>
          <a:prstGeom prst="rect">
            <a:avLst/>
          </a:prstGeom>
        </p:spPr>
        <p:txBody>
          <a:bodyPr vert="horz" lIns="0" tIns="0" rIns="0" bIns="0" rtlCol="0">
            <a:noAutofit/>
          </a:bodyPr>
          <a:lstStyle/>
          <a:p>
            <a:pPr lvl="0"/>
            <a:r>
              <a:rPr lang="en-US" noProof="0" dirty="0"/>
              <a:t>Insert text</a:t>
            </a:r>
          </a:p>
        </p:txBody>
      </p:sp>
      <p:pic>
        <p:nvPicPr>
          <p:cNvPr id="14" name="Rechteck 9">
            <a:extLst>
              <a:ext uri="{FF2B5EF4-FFF2-40B4-BE49-F238E27FC236}">
                <a16:creationId xmlns:a16="http://schemas.microsoft.com/office/drawing/2014/main" id="{67FDDDBD-BDBA-A245-9166-15EB2E4A3790}"/>
              </a:ext>
            </a:extLst>
          </p:cNvPr>
          <p:cNvPicPr>
            <a:picLocks/>
          </p:cNvPicPr>
          <p:nvPr userDrawn="1"/>
        </p:nvPicPr>
        <p:blipFill rotWithShape="1">
          <a:blip r:embed="rId65" cstate="screen">
            <a:extLst>
              <a:ext uri="{28A0092B-C50C-407E-A947-70E740481C1C}">
                <a14:useLocalDpi xmlns:a14="http://schemas.microsoft.com/office/drawing/2010/main"/>
              </a:ext>
            </a:extLst>
          </a:blip>
          <a:srcRect t="70142"/>
          <a:stretch/>
        </p:blipFill>
        <p:spPr>
          <a:xfrm>
            <a:off x="550863" y="6816135"/>
            <a:ext cx="1255477" cy="69249"/>
          </a:xfrm>
          <a:prstGeom prst="rect">
            <a:avLst/>
          </a:prstGeom>
        </p:spPr>
      </p:pic>
      <p:sp>
        <p:nvSpPr>
          <p:cNvPr id="18" name="footer_ProjectInfo">
            <a:extLst>
              <a:ext uri="{FF2B5EF4-FFF2-40B4-BE49-F238E27FC236}">
                <a16:creationId xmlns:a16="http://schemas.microsoft.com/office/drawing/2014/main" id="{4A6391E9-6F9F-2946-997E-3D4A3387F38E}"/>
              </a:ext>
            </a:extLst>
          </p:cNvPr>
          <p:cNvSpPr txBox="1">
            <a:spLocks/>
          </p:cNvSpPr>
          <p:nvPr userDrawn="1"/>
        </p:nvSpPr>
        <p:spPr>
          <a:xfrm>
            <a:off x="5766832" y="6489288"/>
            <a:ext cx="5524202" cy="392750"/>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e-DE" sz="1000">
                <a:solidFill>
                  <a:schemeClr val="bg1"/>
                </a:solidFill>
                <a:latin typeface="Verdana" panose="020B0604030504040204" pitchFamily="34" charset="0"/>
                <a:ea typeface="Verdana" panose="020B0604030504040204" pitchFamily="34" charset="0"/>
                <a:cs typeface="Verdana" panose="020B0604030504040204" pitchFamily="34" charset="0"/>
              </a:rPr>
              <a:t> |  | 09 Oktober 2023 |</a:t>
            </a:r>
            <a:endParaRPr lang="en-GB" sz="1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9" name="Textfeld 14">
            <a:extLst>
              <a:ext uri="{FF2B5EF4-FFF2-40B4-BE49-F238E27FC236}">
                <a16:creationId xmlns:a16="http://schemas.microsoft.com/office/drawing/2014/main" id="{5C7FC5C3-B2EC-8B45-AC3E-B4A53BFF6FCE}"/>
              </a:ext>
            </a:extLst>
          </p:cNvPr>
          <p:cNvSpPr txBox="1">
            <a:spLocks/>
          </p:cNvSpPr>
          <p:nvPr userDrawn="1"/>
        </p:nvSpPr>
        <p:spPr>
          <a:xfrm>
            <a:off x="1351800" y="6489288"/>
            <a:ext cx="457108" cy="392400"/>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000" dirty="0">
                <a:solidFill>
                  <a:schemeClr val="bg1"/>
                </a:solidFill>
                <a:latin typeface="Verdana" panose="020B0604030504040204" pitchFamily="34" charset="0"/>
                <a:ea typeface="Verdana" panose="020B0604030504040204" pitchFamily="34" charset="0"/>
                <a:cs typeface="Verdana" panose="020B0604030504040204" pitchFamily="34" charset="0"/>
              </a:rPr>
              <a:t>/ </a:t>
            </a:r>
            <a:fld id="{5404F204-AB56-BB46-89E0-707C1E8342FA}" type="slidenum">
              <a:rPr lang="en-GB" sz="1000" smtClean="0">
                <a:solidFill>
                  <a:schemeClr val="bg1"/>
                </a:solidFill>
                <a:latin typeface="Verdana" panose="020B0604030504040204" pitchFamily="34" charset="0"/>
                <a:ea typeface="Verdana" panose="020B0604030504040204" pitchFamily="34" charset="0"/>
                <a:cs typeface="Verdana" panose="020B0604030504040204" pitchFamily="34" charset="0"/>
              </a:rPr>
              <a:pPr algn="r"/>
              <a:t>‹Nr.›</a:t>
            </a:fld>
            <a:r>
              <a:rPr lang="en-GB" sz="1000" dirty="0">
                <a:solidFill>
                  <a:schemeClr val="bg1"/>
                </a:solidFill>
                <a:latin typeface="Verdana" panose="020B0604030504040204" pitchFamily="34" charset="0"/>
                <a:ea typeface="Verdana" panose="020B0604030504040204" pitchFamily="34" charset="0"/>
                <a:cs typeface="Verdana" panose="020B0604030504040204" pitchFamily="34" charset="0"/>
              </a:rPr>
              <a:t> </a:t>
            </a:r>
          </a:p>
        </p:txBody>
      </p:sp>
      <p:sp>
        <p:nvSpPr>
          <p:cNvPr id="16" name="footer_SecurityLevel">
            <a:extLst>
              <a:ext uri="{FF2B5EF4-FFF2-40B4-BE49-F238E27FC236}">
                <a16:creationId xmlns:a16="http://schemas.microsoft.com/office/drawing/2014/main" id="{2AAF2475-DDDB-B846-AF2B-C284E49CA64A}"/>
              </a:ext>
            </a:extLst>
          </p:cNvPr>
          <p:cNvSpPr txBox="1">
            <a:spLocks/>
          </p:cNvSpPr>
          <p:nvPr userDrawn="1"/>
        </p:nvSpPr>
        <p:spPr>
          <a:xfrm>
            <a:off x="550863" y="6489287"/>
            <a:ext cx="800937" cy="392400"/>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a:solidFill>
                  <a:schemeClr val="bg1"/>
                </a:solidFill>
                <a:latin typeface="Verdana" panose="020B0604030504040204" pitchFamily="34" charset="0"/>
                <a:ea typeface="Verdana" panose="020B0604030504040204" pitchFamily="34" charset="0"/>
                <a:cs typeface="Verdana" panose="020B0604030504040204" pitchFamily="34" charset="0"/>
              </a:rPr>
              <a:t>Internal</a:t>
            </a:r>
            <a:endParaRPr lang="en-GB" sz="1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20" name="Picture 9">
            <a:extLst>
              <a:ext uri="{FF2B5EF4-FFF2-40B4-BE49-F238E27FC236}">
                <a16:creationId xmlns:a16="http://schemas.microsoft.com/office/drawing/2014/main" id="{498AA961-4FC8-470F-9671-00320F592769}"/>
              </a:ext>
            </a:extLst>
          </p:cNvPr>
          <p:cNvPicPr>
            <a:picLocks noChangeAspect="1"/>
          </p:cNvPicPr>
          <p:nvPr userDrawn="1"/>
        </p:nvPicPr>
        <p:blipFill>
          <a:blip r:embed="rId66" cstate="screen">
            <a:extLst>
              <a:ext uri="{BEBA8EAE-BF5A-486C-A8C5-ECC9F3942E4B}">
                <a14:imgProps xmlns:a14="http://schemas.microsoft.com/office/drawing/2010/main">
                  <a14:imgLayer r:embed="rId67">
                    <a14:imgEffect>
                      <a14:brightnessContrast bright="91000"/>
                    </a14:imgEffect>
                  </a14:imgLayer>
                </a14:imgProps>
              </a:ext>
              <a:ext uri="{28A0092B-C50C-407E-A947-70E740481C1C}">
                <a14:useLocalDpi xmlns:a14="http://schemas.microsoft.com/office/drawing/2010/main"/>
              </a:ext>
            </a:extLst>
          </a:blip>
          <a:stretch>
            <a:fillRect/>
          </a:stretch>
        </p:blipFill>
        <p:spPr>
          <a:xfrm>
            <a:off x="11570400" y="6584400"/>
            <a:ext cx="489600" cy="213326"/>
          </a:xfrm>
          <a:prstGeom prst="rect">
            <a:avLst/>
          </a:prstGeom>
        </p:spPr>
      </p:pic>
    </p:spTree>
    <p:extLst>
      <p:ext uri="{BB962C8B-B14F-4D97-AF65-F5344CB8AC3E}">
        <p14:creationId xmlns:p14="http://schemas.microsoft.com/office/powerpoint/2010/main" val="123595490"/>
      </p:ext>
    </p:extLst>
  </p:cSld>
  <p:clrMap bg1="lt1" tx1="dk1" bg2="lt2" tx2="dk2" accent1="accent1" accent2="accent2" accent3="accent3" accent4="accent4" accent5="accent5" accent6="accent6" hlink="hlink" folHlink="folHlink"/>
  <p:sldLayoutIdLst>
    <p:sldLayoutId id="2147483856" r:id="rId1"/>
    <p:sldLayoutId id="2147483745" r:id="rId2"/>
    <p:sldLayoutId id="2147483832" r:id="rId3"/>
    <p:sldLayoutId id="2147483831" r:id="rId4"/>
    <p:sldLayoutId id="2147483855" r:id="rId5"/>
    <p:sldLayoutId id="2147483829" r:id="rId6"/>
    <p:sldLayoutId id="2147483864" r:id="rId7"/>
    <p:sldLayoutId id="2147483857" r:id="rId8"/>
    <p:sldLayoutId id="2147483858" r:id="rId9"/>
    <p:sldLayoutId id="2147483859" r:id="rId10"/>
    <p:sldLayoutId id="2147483837" r:id="rId11"/>
    <p:sldLayoutId id="2147483861" r:id="rId12"/>
    <p:sldLayoutId id="2147483841" r:id="rId13"/>
    <p:sldLayoutId id="2147483654" r:id="rId14"/>
    <p:sldLayoutId id="2147483860" r:id="rId15"/>
    <p:sldLayoutId id="2147483865" r:id="rId16"/>
    <p:sldLayoutId id="2147483842" r:id="rId17"/>
    <p:sldLayoutId id="2147483866" r:id="rId18"/>
    <p:sldLayoutId id="2147483843" r:id="rId19"/>
    <p:sldLayoutId id="2147483761" r:id="rId20"/>
    <p:sldLayoutId id="2147483867" r:id="rId21"/>
    <p:sldLayoutId id="2147483844" r:id="rId22"/>
    <p:sldLayoutId id="2147483862" r:id="rId23"/>
    <p:sldLayoutId id="2147483845" r:id="rId24"/>
    <p:sldLayoutId id="2147483846" r:id="rId25"/>
    <p:sldLayoutId id="2147483746" r:id="rId26"/>
    <p:sldLayoutId id="2147483833" r:id="rId27"/>
    <p:sldLayoutId id="2147483797" r:id="rId28"/>
    <p:sldLayoutId id="2147483873" r:id="rId29"/>
    <p:sldLayoutId id="2147483874" r:id="rId30"/>
    <p:sldLayoutId id="2147483875" r:id="rId31"/>
    <p:sldLayoutId id="2147483878" r:id="rId32"/>
    <p:sldLayoutId id="2147483877" r:id="rId33"/>
    <p:sldLayoutId id="2147483749" r:id="rId34"/>
    <p:sldLayoutId id="2147483750" r:id="rId35"/>
    <p:sldLayoutId id="2147483760" r:id="rId36"/>
    <p:sldLayoutId id="2147483850" r:id="rId37"/>
    <p:sldLayoutId id="2147483851" r:id="rId38"/>
    <p:sldLayoutId id="2147483852" r:id="rId39"/>
    <p:sldLayoutId id="2147483853" r:id="rId40"/>
    <p:sldLayoutId id="2147483854" r:id="rId41"/>
    <p:sldLayoutId id="2147483755" r:id="rId42"/>
    <p:sldLayoutId id="2147483754" r:id="rId43"/>
    <p:sldLayoutId id="2147483753" r:id="rId44"/>
    <p:sldLayoutId id="2147483849" r:id="rId45"/>
    <p:sldLayoutId id="2147483800" r:id="rId46"/>
    <p:sldLayoutId id="2147483804" r:id="rId47"/>
    <p:sldLayoutId id="2147483835" r:id="rId48"/>
    <p:sldLayoutId id="2147483802" r:id="rId49"/>
    <p:sldLayoutId id="2147483805" r:id="rId50"/>
    <p:sldLayoutId id="2147483806" r:id="rId51"/>
    <p:sldLayoutId id="2147483808" r:id="rId52"/>
    <p:sldLayoutId id="2147483807" r:id="rId53"/>
    <p:sldLayoutId id="2147483863" r:id="rId54"/>
    <p:sldLayoutId id="2147483763" r:id="rId55"/>
    <p:sldLayoutId id="2147483798" r:id="rId56"/>
    <p:sldLayoutId id="2147483799" r:id="rId57"/>
    <p:sldLayoutId id="2147483795" r:id="rId58"/>
    <p:sldLayoutId id="2147483879" r:id="rId59"/>
    <p:sldLayoutId id="2147483880" r:id="rId60"/>
    <p:sldLayoutId id="2147483881" r:id="rId61"/>
    <p:sldLayoutId id="2147483882" r:id="rId62"/>
  </p:sldLayoutIdLst>
  <p:hf sldNum="0" hdr="0" ftr="0" dt="0"/>
  <p:txStyles>
    <p:titleStyle>
      <a:lvl1pPr algn="l" defTabSz="1219170" rtl="0" eaLnBrk="1" latinLnBrk="0" hangingPunct="1">
        <a:lnSpc>
          <a:spcPct val="90000"/>
        </a:lnSpc>
        <a:spcBef>
          <a:spcPct val="0"/>
        </a:spcBef>
        <a:buNone/>
        <a:defRPr sz="2800" b="0" i="0" kern="1200" cap="none" baseline="0">
          <a:solidFill>
            <a:schemeClr val="tx1"/>
          </a:solidFill>
          <a:effectLst/>
          <a:latin typeface="Avenir Next LT Pro" panose="020B0504020202020204" pitchFamily="34" charset="0"/>
          <a:ea typeface="Verdana" panose="020B0604030504040204" pitchFamily="34" charset="0"/>
          <a:cs typeface="Avenir Next LT Pro" panose="020B0504020202020204" pitchFamily="34" charset="0"/>
        </a:defRPr>
      </a:lvl1pPr>
    </p:titleStyle>
    <p:bodyStyle>
      <a:lvl1pPr marL="0" indent="0" algn="l" defTabSz="1219170" rtl="0" eaLnBrk="1" latinLnBrk="0" hangingPunct="1">
        <a:lnSpc>
          <a:spcPct val="100000"/>
        </a:lnSpc>
        <a:spcBef>
          <a:spcPts val="0"/>
        </a:spcBef>
        <a:spcAft>
          <a:spcPts val="800"/>
        </a:spcAft>
        <a:buFont typeface="Wingdings" panose="05000000000000000000" pitchFamily="2" charset="2"/>
        <a:buNone/>
        <a:defRPr sz="1867" kern="1200" baseline="0">
          <a:solidFill>
            <a:schemeClr val="tx1"/>
          </a:solidFill>
          <a:latin typeface="Avenir Next LT Pro Light" panose="020B0304020202020204" pitchFamily="34" charset="0"/>
          <a:ea typeface="Verdana" panose="020B0604030504040204" pitchFamily="34" charset="0"/>
          <a:cs typeface="Avenir Next LT Pro Light" panose="020B0304020202020204" pitchFamily="34" charset="0"/>
        </a:defRPr>
      </a:lvl1pPr>
      <a:lvl2pPr marL="482588" indent="-241294" algn="l" defTabSz="1219170" rtl="0" eaLnBrk="1" latinLnBrk="0" hangingPunct="1">
        <a:spcBef>
          <a:spcPts val="0"/>
        </a:spcBef>
        <a:spcAft>
          <a:spcPts val="800"/>
        </a:spcAft>
        <a:buClr>
          <a:srgbClr val="999999"/>
        </a:buClr>
        <a:buFont typeface="Wingdings" pitchFamily="2" charset="2"/>
        <a:buChar char="§"/>
        <a:defRPr sz="1867"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50360" indent="-226478" algn="l" defTabSz="1219170" rtl="0" eaLnBrk="1" latinLnBrk="0" hangingPunct="1">
        <a:spcBef>
          <a:spcPts val="0"/>
        </a:spcBef>
        <a:spcAft>
          <a:spcPts val="800"/>
        </a:spcAft>
        <a:buClr>
          <a:srgbClr val="999999"/>
        </a:buClr>
        <a:buFont typeface="Wingdings" pitchFamily="2" charset="2"/>
        <a:buChar char="§"/>
        <a:defRPr sz="1867"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430831" indent="-239178" algn="l" defTabSz="1219170" rtl="0" eaLnBrk="1" latinLnBrk="0" hangingPunct="1">
        <a:spcBef>
          <a:spcPts val="0"/>
        </a:spcBef>
        <a:spcAft>
          <a:spcPts val="800"/>
        </a:spcAft>
        <a:buClr>
          <a:srgbClr val="999999"/>
        </a:buClr>
        <a:buFont typeface="Wingdings" pitchFamily="2" charset="2"/>
        <a:buChar char="§"/>
        <a:defRPr sz="1867"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672125" indent="-241294" algn="l" defTabSz="1219170" rtl="0" eaLnBrk="1" latinLnBrk="0" hangingPunct="1">
        <a:spcBef>
          <a:spcPts val="0"/>
        </a:spcBef>
        <a:spcAft>
          <a:spcPts val="800"/>
        </a:spcAft>
        <a:buClr>
          <a:srgbClr val="999999"/>
        </a:buClr>
        <a:buFont typeface="Wingdings" pitchFamily="2" charset="2"/>
        <a:buChar char="§"/>
        <a:tabLst/>
        <a:defRPr sz="1867"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48" userDrawn="1">
          <p15:clr>
            <a:srgbClr val="F26B43"/>
          </p15:clr>
        </p15:guide>
        <p15:guide id="2" pos="347" userDrawn="1">
          <p15:clr>
            <a:srgbClr val="F26B43"/>
          </p15:clr>
        </p15:guide>
        <p15:guide id="3" pos="7344" userDrawn="1">
          <p15:clr>
            <a:srgbClr val="F26B43"/>
          </p15:clr>
        </p15:guide>
        <p15:guide id="4" orient="horz" pos="115" userDrawn="1">
          <p15:clr>
            <a:srgbClr val="F26B43"/>
          </p15:clr>
        </p15:guide>
        <p15:guide id="6" orient="horz" pos="754"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svg"/><Relationship Id="rId3" Type="http://schemas.openxmlformats.org/officeDocument/2006/relationships/image" Target="../media/image34.emf"/><Relationship Id="rId7" Type="http://schemas.openxmlformats.org/officeDocument/2006/relationships/image" Target="../media/image38.svg"/><Relationship Id="rId12" Type="http://schemas.openxmlformats.org/officeDocument/2006/relationships/image" Target="../media/image43.png"/><Relationship Id="rId2" Type="http://schemas.openxmlformats.org/officeDocument/2006/relationships/notesSlide" Target="../notesSlides/notesSlide1.xml"/><Relationship Id="rId16" Type="http://schemas.openxmlformats.org/officeDocument/2006/relationships/image" Target="../media/image47.png"/><Relationship Id="rId1" Type="http://schemas.openxmlformats.org/officeDocument/2006/relationships/slideLayout" Target="../slideLayouts/slideLayout21.xml"/><Relationship Id="rId6" Type="http://schemas.openxmlformats.org/officeDocument/2006/relationships/image" Target="../media/image37.png"/><Relationship Id="rId11" Type="http://schemas.openxmlformats.org/officeDocument/2006/relationships/image" Target="../media/image42.svg"/><Relationship Id="rId5" Type="http://schemas.openxmlformats.org/officeDocument/2006/relationships/image" Target="../media/image36.svg"/><Relationship Id="rId15" Type="http://schemas.openxmlformats.org/officeDocument/2006/relationships/image" Target="../media/image46.jpe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svg"/><Relationship Id="rId14" Type="http://schemas.openxmlformats.org/officeDocument/2006/relationships/image" Target="../media/image45.jpeg"/></Relationships>
</file>

<file path=ppt/slides/_rels/slide1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9.xml"/></Relationships>
</file>

<file path=ppt/slides/_rels/slide11.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28.jpeg"/><Relationship Id="rId3" Type="http://schemas.openxmlformats.org/officeDocument/2006/relationships/image" Target="../media/image48.png"/><Relationship Id="rId7" Type="http://schemas.openxmlformats.org/officeDocument/2006/relationships/image" Target="../media/image66.png"/><Relationship Id="rId12" Type="http://schemas.openxmlformats.org/officeDocument/2006/relationships/image" Target="../media/image27.jpeg"/><Relationship Id="rId17" Type="http://schemas.openxmlformats.org/officeDocument/2006/relationships/image" Target="../media/image32.png"/><Relationship Id="rId2" Type="http://schemas.openxmlformats.org/officeDocument/2006/relationships/hyperlink" Target="https://nextbms.eu/" TargetMode="External"/><Relationship Id="rId16" Type="http://schemas.openxmlformats.org/officeDocument/2006/relationships/image" Target="../media/image67.png"/><Relationship Id="rId1" Type="http://schemas.openxmlformats.org/officeDocument/2006/relationships/slideLayout" Target="../slideLayouts/slideLayout59.xml"/><Relationship Id="rId6" Type="http://schemas.openxmlformats.org/officeDocument/2006/relationships/image" Target="../media/image51.svg"/><Relationship Id="rId11" Type="http://schemas.openxmlformats.org/officeDocument/2006/relationships/image" Target="../media/image26.jpg"/><Relationship Id="rId5" Type="http://schemas.openxmlformats.org/officeDocument/2006/relationships/image" Target="../media/image50.png"/><Relationship Id="rId15" Type="http://schemas.openxmlformats.org/officeDocument/2006/relationships/image" Target="../media/image30.jpeg"/><Relationship Id="rId10" Type="http://schemas.openxmlformats.org/officeDocument/2006/relationships/image" Target="../media/image25.png"/><Relationship Id="rId4" Type="http://schemas.openxmlformats.org/officeDocument/2006/relationships/image" Target="../media/image49.svg"/><Relationship Id="rId9" Type="http://schemas.openxmlformats.org/officeDocument/2006/relationships/image" Target="../media/image24.png"/><Relationship Id="rId1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hyperlink" Target="https://nextbms.eu/" TargetMode="External"/><Relationship Id="rId1" Type="http://schemas.openxmlformats.org/officeDocument/2006/relationships/slideLayout" Target="../slideLayouts/slideLayout59.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xml"/><Relationship Id="rId1" Type="http://schemas.openxmlformats.org/officeDocument/2006/relationships/slideLayout" Target="../slideLayouts/slideLayout6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60.xml"/></Relationships>
</file>

<file path=ppt/slides/_rels/slide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59.xml"/><Relationship Id="rId4" Type="http://schemas.openxmlformats.org/officeDocument/2006/relationships/image" Target="../media/image58.jpeg"/></Relationships>
</file>

<file path=ppt/slides/_rels/slide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0.png"/><Relationship Id="rId7" Type="http://schemas.openxmlformats.org/officeDocument/2006/relationships/image" Target="../media/image63.png"/><Relationship Id="rId2" Type="http://schemas.openxmlformats.org/officeDocument/2006/relationships/image" Target="../media/image59.png"/><Relationship Id="rId1" Type="http://schemas.openxmlformats.org/officeDocument/2006/relationships/slideLayout" Target="../slideLayouts/slideLayout59.xml"/><Relationship Id="rId6" Type="http://schemas.microsoft.com/office/2007/relationships/hdphoto" Target="../media/hdphoto4.wdp"/><Relationship Id="rId5" Type="http://schemas.openxmlformats.org/officeDocument/2006/relationships/image" Target="../media/image62.png"/><Relationship Id="rId4" Type="http://schemas.openxmlformats.org/officeDocument/2006/relationships/image" Target="../media/image6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a:extLst>
              <a:ext uri="{FF2B5EF4-FFF2-40B4-BE49-F238E27FC236}">
                <a16:creationId xmlns:a16="http://schemas.microsoft.com/office/drawing/2014/main" id="{BCC4B14E-AD5F-47C2-89E3-3D3C716E0AA4}"/>
              </a:ext>
            </a:extLst>
          </p:cNvPr>
          <p:cNvSpPr/>
          <p:nvPr/>
        </p:nvSpPr>
        <p:spPr>
          <a:xfrm>
            <a:off x="0" y="-3110"/>
            <a:ext cx="12192000" cy="6861110"/>
          </a:xfrm>
          <a:prstGeom prst="rect">
            <a:avLst/>
          </a:prstGeom>
          <a:gradFill flip="none" rotWithShape="1">
            <a:gsLst>
              <a:gs pos="100000">
                <a:srgbClr val="25B7BC"/>
              </a:gs>
              <a:gs pos="0">
                <a:srgbClr val="0075BE"/>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Subtitle 2">
            <a:extLst>
              <a:ext uri="{FF2B5EF4-FFF2-40B4-BE49-F238E27FC236}">
                <a16:creationId xmlns:a16="http://schemas.microsoft.com/office/drawing/2014/main" id="{8E8E698F-AF82-4C51-921D-67B1BB789275}"/>
              </a:ext>
            </a:extLst>
          </p:cNvPr>
          <p:cNvSpPr txBox="1">
            <a:spLocks/>
          </p:cNvSpPr>
          <p:nvPr/>
        </p:nvSpPr>
        <p:spPr>
          <a:xfrm>
            <a:off x="5960530" y="1446228"/>
            <a:ext cx="5828703" cy="2376264"/>
          </a:xfrm>
          <a:prstGeom prst="rect">
            <a:avLst/>
          </a:prstGeom>
          <a:noFill/>
        </p:spPr>
        <p:txBody>
          <a:bodyPr vert="horz" wrap="square" lIns="0" tIns="0" rIns="0" bIns="0" numCol="1"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dirty="0">
                <a:solidFill>
                  <a:schemeClr val="bg1"/>
                </a:solidFill>
                <a:latin typeface="Avenir Next LT Pro" panose="020B0504020202020204" pitchFamily="34" charset="0"/>
              </a:rPr>
              <a:t>Exhibition Pitch:</a:t>
            </a:r>
          </a:p>
          <a:p>
            <a:pPr marL="0" indent="0">
              <a:buNone/>
            </a:pPr>
            <a:r>
              <a:rPr lang="en-US" sz="2000" b="1" dirty="0">
                <a:solidFill>
                  <a:schemeClr val="bg1"/>
                </a:solidFill>
                <a:latin typeface="Avenir Next LT Pro" panose="020B0504020202020204" pitchFamily="34" charset="0"/>
              </a:rPr>
              <a:t>Advanced Sensing for Battery Development and Testing </a:t>
            </a:r>
            <a:r>
              <a:rPr lang="en-US" sz="2000" dirty="0">
                <a:solidFill>
                  <a:schemeClr val="bg1"/>
                </a:solidFill>
                <a:latin typeface="Avenir Next LT Pro" panose="020B0504020202020204" pitchFamily="34" charset="0"/>
              </a:rPr>
              <a:t>&amp;</a:t>
            </a:r>
          </a:p>
          <a:p>
            <a:pPr marL="0" indent="0">
              <a:buNone/>
            </a:pPr>
            <a:r>
              <a:rPr lang="en-US" sz="2000" dirty="0">
                <a:solidFill>
                  <a:schemeClr val="bg1"/>
                </a:solidFill>
                <a:latin typeface="Avenir Next LT Pro" panose="020B0504020202020204" pitchFamily="34" charset="0"/>
              </a:rPr>
              <a:t>NEXT-generation physics and data-based Battery Management Systems for </a:t>
            </a:r>
            <a:r>
              <a:rPr lang="en-US" sz="2000" dirty="0" err="1">
                <a:solidFill>
                  <a:schemeClr val="bg1"/>
                </a:solidFill>
                <a:latin typeface="Avenir Next LT Pro" panose="020B0504020202020204" pitchFamily="34" charset="0"/>
              </a:rPr>
              <a:t>optimised</a:t>
            </a:r>
            <a:r>
              <a:rPr lang="en-US" sz="2000" dirty="0">
                <a:solidFill>
                  <a:schemeClr val="bg1"/>
                </a:solidFill>
                <a:latin typeface="Avenir Next LT Pro" panose="020B0504020202020204" pitchFamily="34" charset="0"/>
              </a:rPr>
              <a:t> battery utilization</a:t>
            </a:r>
            <a:br>
              <a:rPr lang="en-US" sz="2000" dirty="0">
                <a:solidFill>
                  <a:schemeClr val="bg1"/>
                </a:solidFill>
                <a:latin typeface="Avenir Next LT Pro" panose="020B0504020202020204" pitchFamily="34" charset="0"/>
              </a:rPr>
            </a:br>
            <a:r>
              <a:rPr lang="en-US" sz="2000" b="1" dirty="0">
                <a:solidFill>
                  <a:schemeClr val="bg1"/>
                </a:solidFill>
                <a:latin typeface="Avenir Next LT Pro" panose="020B0504020202020204" pitchFamily="34" charset="0"/>
              </a:rPr>
              <a:t>NEXTBMS</a:t>
            </a:r>
          </a:p>
        </p:txBody>
      </p:sp>
      <p:sp>
        <p:nvSpPr>
          <p:cNvPr id="2" name="TextBox 1">
            <a:extLst>
              <a:ext uri="{FF2B5EF4-FFF2-40B4-BE49-F238E27FC236}">
                <a16:creationId xmlns:a16="http://schemas.microsoft.com/office/drawing/2014/main" id="{7A6BEEA2-37C4-0003-639F-C7AB71F6C907}"/>
              </a:ext>
            </a:extLst>
          </p:cNvPr>
          <p:cNvSpPr txBox="1"/>
          <p:nvPr/>
        </p:nvSpPr>
        <p:spPr>
          <a:xfrm>
            <a:off x="5960530" y="4500522"/>
            <a:ext cx="6228704" cy="707886"/>
          </a:xfrm>
          <a:prstGeom prst="rect">
            <a:avLst/>
          </a:prstGeom>
          <a:noFill/>
        </p:spPr>
        <p:txBody>
          <a:bodyPr wrap="square" rtlCol="0">
            <a:spAutoFit/>
          </a:bodyPr>
          <a:lstStyle/>
          <a:p>
            <a:r>
              <a:rPr lang="fr-FR" sz="2000" kern="1200" dirty="0">
                <a:solidFill>
                  <a:srgbClr val="FFFFFF"/>
                </a:solidFill>
                <a:effectLst/>
                <a:latin typeface="Avenir Light"/>
              </a:rPr>
              <a:t>Bernhard Stanje - AVL</a:t>
            </a:r>
          </a:p>
          <a:p>
            <a:r>
              <a:rPr lang="fr-FR" sz="2000" kern="1200" dirty="0">
                <a:solidFill>
                  <a:srgbClr val="FFFFFF"/>
                </a:solidFill>
                <a:effectLst/>
                <a:latin typeface="Avenir Light"/>
              </a:rPr>
              <a:t>Hansj</a:t>
            </a:r>
            <a:r>
              <a:rPr lang="fr-FR" sz="2000" dirty="0">
                <a:solidFill>
                  <a:srgbClr val="FFFFFF"/>
                </a:solidFill>
                <a:latin typeface="Avenir Light"/>
              </a:rPr>
              <a:t>örg Kapeller</a:t>
            </a:r>
            <a:r>
              <a:rPr lang="fr-FR" sz="2000" kern="1200" dirty="0">
                <a:solidFill>
                  <a:srgbClr val="FFFFFF"/>
                </a:solidFill>
                <a:effectLst/>
                <a:latin typeface="Avenir Light"/>
              </a:rPr>
              <a:t> - </a:t>
            </a:r>
            <a:r>
              <a:rPr lang="fr-FR" sz="2000" dirty="0">
                <a:solidFill>
                  <a:srgbClr val="FFFFFF"/>
                </a:solidFill>
                <a:latin typeface="Avenir Light"/>
              </a:rPr>
              <a:t>AIT</a:t>
            </a:r>
            <a:endParaRPr lang="fr-FR" sz="2000" kern="1200" dirty="0">
              <a:solidFill>
                <a:srgbClr val="FFFFFF"/>
              </a:solidFill>
              <a:effectLst/>
              <a:latin typeface="Avenir Light"/>
            </a:endParaRPr>
          </a:p>
        </p:txBody>
      </p:sp>
      <p:pic>
        <p:nvPicPr>
          <p:cNvPr id="10" name="Picture 9">
            <a:extLst>
              <a:ext uri="{FF2B5EF4-FFF2-40B4-BE49-F238E27FC236}">
                <a16:creationId xmlns:a16="http://schemas.microsoft.com/office/drawing/2014/main" id="{125A8418-7D26-4EED-8BDF-776631B2498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41676" y="368933"/>
            <a:ext cx="1014964" cy="435957"/>
          </a:xfrm>
          <a:prstGeom prst="rect">
            <a:avLst/>
          </a:prstGeom>
        </p:spPr>
      </p:pic>
      <p:grpSp>
        <p:nvGrpSpPr>
          <p:cNvPr id="15" name="Gruppieren 14">
            <a:extLst>
              <a:ext uri="{FF2B5EF4-FFF2-40B4-BE49-F238E27FC236}">
                <a16:creationId xmlns:a16="http://schemas.microsoft.com/office/drawing/2014/main" id="{7F79A1C3-8416-425C-CB41-B8A882A8DA38}"/>
              </a:ext>
            </a:extLst>
          </p:cNvPr>
          <p:cNvGrpSpPr/>
          <p:nvPr/>
        </p:nvGrpSpPr>
        <p:grpSpPr>
          <a:xfrm>
            <a:off x="5960530" y="6308010"/>
            <a:ext cx="3752562" cy="430758"/>
            <a:chOff x="5960530" y="6308010"/>
            <a:chExt cx="3752562" cy="430758"/>
          </a:xfrm>
        </p:grpSpPr>
        <p:pic>
          <p:nvPicPr>
            <p:cNvPr id="7" name="Inhaltsplatzhalter 24">
              <a:extLst>
                <a:ext uri="{FF2B5EF4-FFF2-40B4-BE49-F238E27FC236}">
                  <a16:creationId xmlns:a16="http://schemas.microsoft.com/office/drawing/2014/main" id="{FE9FC0E3-F262-9C46-B915-B50D3EAC64E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95687" y="6314687"/>
              <a:ext cx="417405" cy="417405"/>
            </a:xfrm>
            <a:prstGeom prst="rect">
              <a:avLst/>
            </a:prstGeom>
          </p:spPr>
        </p:pic>
        <p:pic>
          <p:nvPicPr>
            <p:cNvPr id="8" name="Bildplatzhalter 16">
              <a:extLst>
                <a:ext uri="{FF2B5EF4-FFF2-40B4-BE49-F238E27FC236}">
                  <a16:creationId xmlns:a16="http://schemas.microsoft.com/office/drawing/2014/main" id="{1615B030-CC81-11A8-8E91-F46D0A32DC6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9435" r="9435"/>
            <a:stretch>
              <a:fillRect/>
            </a:stretch>
          </p:blipFill>
          <p:spPr>
            <a:xfrm>
              <a:off x="7593447" y="6308010"/>
              <a:ext cx="349991" cy="430758"/>
            </a:xfrm>
            <a:prstGeom prst="rect">
              <a:avLst/>
            </a:prstGeom>
          </p:spPr>
        </p:pic>
        <p:pic>
          <p:nvPicPr>
            <p:cNvPr id="12" name="Bildplatzhalter 14">
              <a:extLst>
                <a:ext uri="{FF2B5EF4-FFF2-40B4-BE49-F238E27FC236}">
                  <a16:creationId xmlns:a16="http://schemas.microsoft.com/office/drawing/2014/main" id="{DB22A317-4D3B-C6C1-7951-7105645792A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9435" r="9435"/>
            <a:stretch>
              <a:fillRect/>
            </a:stretch>
          </p:blipFill>
          <p:spPr>
            <a:xfrm>
              <a:off x="6776034" y="6308010"/>
              <a:ext cx="349991" cy="430758"/>
            </a:xfrm>
            <a:prstGeom prst="rect">
              <a:avLst/>
            </a:prstGeom>
          </p:spPr>
        </p:pic>
        <p:pic>
          <p:nvPicPr>
            <p:cNvPr id="13" name="Bildplatzhalter 12">
              <a:extLst>
                <a:ext uri="{FF2B5EF4-FFF2-40B4-BE49-F238E27FC236}">
                  <a16:creationId xmlns:a16="http://schemas.microsoft.com/office/drawing/2014/main" id="{D00CC4FF-F096-7DF5-11E9-2F0C9FE97B8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9366" r="9366"/>
            <a:stretch>
              <a:fillRect/>
            </a:stretch>
          </p:blipFill>
          <p:spPr>
            <a:xfrm>
              <a:off x="5960530" y="6309230"/>
              <a:ext cx="348082" cy="428318"/>
            </a:xfrm>
            <a:prstGeom prst="rect">
              <a:avLst/>
            </a:prstGeom>
          </p:spPr>
        </p:pic>
        <p:pic>
          <p:nvPicPr>
            <p:cNvPr id="16" name="Grafik 20">
              <a:extLst>
                <a:ext uri="{FF2B5EF4-FFF2-40B4-BE49-F238E27FC236}">
                  <a16:creationId xmlns:a16="http://schemas.microsoft.com/office/drawing/2014/main" id="{7EADF201-A52E-8D7B-D636-785E34B8CFF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8410860" y="6314687"/>
              <a:ext cx="417405" cy="417405"/>
            </a:xfrm>
            <a:prstGeom prst="rect">
              <a:avLst/>
            </a:prstGeom>
          </p:spPr>
        </p:pic>
      </p:grpSp>
      <p:pic>
        <p:nvPicPr>
          <p:cNvPr id="14" name="Grafik 13" descr="Ein Bild, das Stern, Raum, Nacht, Licht enthält.">
            <a:extLst>
              <a:ext uri="{FF2B5EF4-FFF2-40B4-BE49-F238E27FC236}">
                <a16:creationId xmlns:a16="http://schemas.microsoft.com/office/drawing/2014/main" id="{C524D64D-8A09-CD19-CA26-FF1E2D16062D}"/>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41304" r="6032"/>
          <a:stretch/>
        </p:blipFill>
        <p:spPr>
          <a:xfrm>
            <a:off x="958" y="0"/>
            <a:ext cx="5280741" cy="6858000"/>
          </a:xfrm>
          <a:prstGeom prst="rect">
            <a:avLst/>
          </a:prstGeom>
        </p:spPr>
      </p:pic>
      <p:sp>
        <p:nvSpPr>
          <p:cNvPr id="17" name="Textfeld 16">
            <a:extLst>
              <a:ext uri="{FF2B5EF4-FFF2-40B4-BE49-F238E27FC236}">
                <a16:creationId xmlns:a16="http://schemas.microsoft.com/office/drawing/2014/main" id="{3D57D4BC-BC19-424C-E126-BD1E0B0DF873}"/>
              </a:ext>
            </a:extLst>
          </p:cNvPr>
          <p:cNvSpPr txBox="1"/>
          <p:nvPr/>
        </p:nvSpPr>
        <p:spPr>
          <a:xfrm>
            <a:off x="10421632" y="6323334"/>
            <a:ext cx="1435008" cy="400110"/>
          </a:xfrm>
          <a:prstGeom prst="rect">
            <a:avLst/>
          </a:prstGeom>
          <a:noFill/>
        </p:spPr>
        <p:txBody>
          <a:bodyPr wrap="none" rtlCol="0">
            <a:spAutoFit/>
          </a:bodyPr>
          <a:lstStyle/>
          <a:p>
            <a:r>
              <a:rPr lang="de-DE" sz="2000" dirty="0">
                <a:solidFill>
                  <a:schemeClr val="bg1"/>
                </a:solidFill>
                <a:latin typeface="Avenir Next LT Pro Demi" panose="020B0704020202020204" pitchFamily="34" charset="0"/>
                <a:ea typeface="Verdana" panose="020B0604030504040204" pitchFamily="34" charset="0"/>
                <a:cs typeface="Verdana" panose="020B0604030504040204" pitchFamily="34" charset="0"/>
              </a:rPr>
              <a:t>RND 2024</a:t>
            </a:r>
            <a:endParaRPr lang="de-AT" sz="2000" dirty="0">
              <a:solidFill>
                <a:schemeClr val="bg1"/>
              </a:solidFill>
              <a:latin typeface="Avenir Next LT Pro Demi" panose="020B0704020202020204" pitchFamily="34" charset="0"/>
              <a:ea typeface="Verdana" panose="020B0604030504040204" pitchFamily="34" charset="0"/>
              <a:cs typeface="Verdana" panose="020B0604030504040204" pitchFamily="34" charset="0"/>
            </a:endParaRPr>
          </a:p>
        </p:txBody>
      </p:sp>
      <p:pic>
        <p:nvPicPr>
          <p:cNvPr id="4" name="Picture 2" descr="Markenidentität - AIT Austrian Institute Of Technology">
            <a:extLst>
              <a:ext uri="{FF2B5EF4-FFF2-40B4-BE49-F238E27FC236}">
                <a16:creationId xmlns:a16="http://schemas.microsoft.com/office/drawing/2014/main" id="{56A974B7-5CE7-87FA-9579-0D3556DB591B}"/>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974916" y="405623"/>
            <a:ext cx="1487488" cy="3625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black background with yellow text&#10;&#10;Description automatically generated">
            <a:extLst>
              <a:ext uri="{FF2B5EF4-FFF2-40B4-BE49-F238E27FC236}">
                <a16:creationId xmlns:a16="http://schemas.microsoft.com/office/drawing/2014/main" id="{B803BE2F-FEDC-2681-F081-5C00B530C4A5}"/>
              </a:ext>
            </a:extLst>
          </p:cNvPr>
          <p:cNvPicPr>
            <a:picLocks noChangeAspect="1"/>
          </p:cNvPicPr>
          <p:nvPr/>
        </p:nvPicPr>
        <p:blipFill>
          <a:blip r:embed="rId16"/>
          <a:stretch>
            <a:fillRect/>
          </a:stretch>
        </p:blipFill>
        <p:spPr>
          <a:xfrm>
            <a:off x="6859492" y="240556"/>
            <a:ext cx="1817900" cy="692708"/>
          </a:xfrm>
          <a:prstGeom prst="rect">
            <a:avLst/>
          </a:prstGeom>
        </p:spPr>
      </p:pic>
    </p:spTree>
    <p:extLst>
      <p:ext uri="{BB962C8B-B14F-4D97-AF65-F5344CB8AC3E}">
        <p14:creationId xmlns:p14="http://schemas.microsoft.com/office/powerpoint/2010/main" val="3886439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3D368C3-47F6-F6D4-6876-7C84E26EB8F6}"/>
              </a:ext>
            </a:extLst>
          </p:cNvPr>
          <p:cNvSpPr>
            <a:spLocks noGrp="1"/>
          </p:cNvSpPr>
          <p:nvPr>
            <p:ph type="ftr" sz="quarter" idx="11"/>
          </p:nvPr>
        </p:nvSpPr>
        <p:spPr/>
        <p:txBody>
          <a:bodyPr/>
          <a:lstStyle/>
          <a:p>
            <a:r>
              <a:rPr lang="nl-NL" dirty="0"/>
              <a:t>The BMS Alliance - Webinar</a:t>
            </a:r>
          </a:p>
        </p:txBody>
      </p:sp>
      <p:sp>
        <p:nvSpPr>
          <p:cNvPr id="3" name="Slide Number Placeholder 2">
            <a:extLst>
              <a:ext uri="{FF2B5EF4-FFF2-40B4-BE49-F238E27FC236}">
                <a16:creationId xmlns:a16="http://schemas.microsoft.com/office/drawing/2014/main" id="{9C499FE8-A889-906F-E1C3-E4E3030EAB6A}"/>
              </a:ext>
            </a:extLst>
          </p:cNvPr>
          <p:cNvSpPr>
            <a:spLocks noGrp="1"/>
          </p:cNvSpPr>
          <p:nvPr>
            <p:ph type="sldNum" sz="quarter" idx="12"/>
          </p:nvPr>
        </p:nvSpPr>
        <p:spPr/>
        <p:txBody>
          <a:bodyPr/>
          <a:lstStyle/>
          <a:p>
            <a:fld id="{5BFCF61C-3B18-4C03-8326-CC3B32D710C9}" type="slidenum">
              <a:rPr lang="nl-NL" smtClean="0"/>
              <a:pPr/>
              <a:t>10</a:t>
            </a:fld>
            <a:endParaRPr lang="nl-NL"/>
          </a:p>
        </p:txBody>
      </p:sp>
      <p:sp>
        <p:nvSpPr>
          <p:cNvPr id="5" name="Text Placeholder 4">
            <a:extLst>
              <a:ext uri="{FF2B5EF4-FFF2-40B4-BE49-F238E27FC236}">
                <a16:creationId xmlns:a16="http://schemas.microsoft.com/office/drawing/2014/main" id="{ED3F131D-AE35-DA4B-BCC3-31CAB9EACD75}"/>
              </a:ext>
            </a:extLst>
          </p:cNvPr>
          <p:cNvSpPr>
            <a:spLocks noGrp="1"/>
          </p:cNvSpPr>
          <p:nvPr>
            <p:ph type="body" sz="quarter" idx="15"/>
          </p:nvPr>
        </p:nvSpPr>
        <p:spPr>
          <a:xfrm>
            <a:off x="637199" y="1771199"/>
            <a:ext cx="4168864" cy="4473957"/>
          </a:xfrm>
        </p:spPr>
        <p:txBody>
          <a:bodyPr>
            <a:normAutofit/>
          </a:bodyPr>
          <a:lstStyle/>
          <a:p>
            <a:pPr>
              <a:lnSpc>
                <a:spcPct val="120000"/>
              </a:lnSpc>
            </a:pPr>
            <a:r>
              <a:rPr lang="en-US" sz="1600" dirty="0">
                <a:latin typeface="+mj-lt"/>
              </a:rPr>
              <a:t>Performance test of the BMS</a:t>
            </a:r>
            <a:br>
              <a:rPr lang="en-US" sz="1600" dirty="0">
                <a:latin typeface="+mj-lt"/>
              </a:rPr>
            </a:br>
            <a:r>
              <a:rPr lang="en-US" sz="1600" dirty="0">
                <a:latin typeface="+mj-lt"/>
              </a:rPr>
              <a:t>through </a:t>
            </a:r>
            <a:r>
              <a:rPr lang="en-US" sz="1600" dirty="0" err="1">
                <a:latin typeface="+mj-lt"/>
              </a:rPr>
              <a:t>HiL</a:t>
            </a:r>
            <a:endParaRPr lang="en-US" sz="1600" dirty="0">
              <a:latin typeface="+mj-lt"/>
            </a:endParaRPr>
          </a:p>
          <a:p>
            <a:pPr>
              <a:lnSpc>
                <a:spcPct val="120000"/>
              </a:lnSpc>
            </a:pPr>
            <a:r>
              <a:rPr lang="en-US" sz="1600" dirty="0" err="1">
                <a:latin typeface="+mj-lt"/>
              </a:rPr>
              <a:t>SiL</a:t>
            </a:r>
            <a:r>
              <a:rPr lang="en-US" sz="1600" dirty="0">
                <a:latin typeface="+mj-lt"/>
              </a:rPr>
              <a:t> approaches will be used to virtually upscale the prototype to a system voltage of 400V and 800V</a:t>
            </a:r>
          </a:p>
          <a:p>
            <a:pPr>
              <a:lnSpc>
                <a:spcPct val="120000"/>
              </a:lnSpc>
            </a:pPr>
            <a:r>
              <a:rPr lang="en-US" sz="1600" dirty="0">
                <a:latin typeface="+mj-lt"/>
              </a:rPr>
              <a:t>Vehicle simulation platforms are used</a:t>
            </a:r>
            <a:br>
              <a:rPr lang="en-US" sz="1600" dirty="0">
                <a:latin typeface="+mj-lt"/>
              </a:rPr>
            </a:br>
            <a:r>
              <a:rPr lang="en-US" sz="1600" dirty="0">
                <a:latin typeface="+mj-lt"/>
              </a:rPr>
              <a:t>to develop appropriate battery pack sizing methodology for EV applications</a:t>
            </a:r>
          </a:p>
          <a:p>
            <a:pPr>
              <a:lnSpc>
                <a:spcPct val="120000"/>
              </a:lnSpc>
            </a:pPr>
            <a:r>
              <a:rPr lang="en-US" sz="1600" dirty="0">
                <a:latin typeface="+mj-lt"/>
              </a:rPr>
              <a:t>Using the vehicle simulators, power and energy demands for different mission profiles will be acquired</a:t>
            </a:r>
          </a:p>
          <a:p>
            <a:pPr>
              <a:lnSpc>
                <a:spcPct val="120000"/>
              </a:lnSpc>
            </a:pPr>
            <a:r>
              <a:rPr lang="en-US" sz="1600" dirty="0">
                <a:latin typeface="+mj-lt"/>
              </a:rPr>
              <a:t>An EDF lab-grid/platform will be utilized for stationary applications</a:t>
            </a:r>
            <a:endParaRPr lang="de-DE" sz="1600" dirty="0">
              <a:latin typeface="+mj-lt"/>
            </a:endParaRPr>
          </a:p>
          <a:p>
            <a:pPr marL="0" indent="0">
              <a:buNone/>
            </a:pPr>
            <a:endParaRPr lang="en-BE" dirty="0"/>
          </a:p>
        </p:txBody>
      </p:sp>
      <p:sp>
        <p:nvSpPr>
          <p:cNvPr id="7" name="Date Placeholder 6">
            <a:extLst>
              <a:ext uri="{FF2B5EF4-FFF2-40B4-BE49-F238E27FC236}">
                <a16:creationId xmlns:a16="http://schemas.microsoft.com/office/drawing/2014/main" id="{70778BD8-F71A-F61B-73C4-107F9A18507F}"/>
              </a:ext>
            </a:extLst>
          </p:cNvPr>
          <p:cNvSpPr>
            <a:spLocks noGrp="1"/>
          </p:cNvSpPr>
          <p:nvPr>
            <p:ph type="dt" sz="half" idx="17"/>
          </p:nvPr>
        </p:nvSpPr>
        <p:spPr/>
        <p:txBody>
          <a:bodyPr/>
          <a:lstStyle/>
          <a:p>
            <a:fld id="{6842C210-BFA0-4C26-9E20-262E973CE072}" type="datetime1">
              <a:rPr lang="nl-NL" smtClean="0"/>
              <a:t>22-10-2024</a:t>
            </a:fld>
            <a:endParaRPr lang="nl-NL"/>
          </a:p>
        </p:txBody>
      </p:sp>
      <p:grpSp>
        <p:nvGrpSpPr>
          <p:cNvPr id="14" name="Group 13">
            <a:extLst>
              <a:ext uri="{FF2B5EF4-FFF2-40B4-BE49-F238E27FC236}">
                <a16:creationId xmlns:a16="http://schemas.microsoft.com/office/drawing/2014/main" id="{28EABBF8-7D9E-2D77-8D8F-88D0ECD24F61}"/>
              </a:ext>
            </a:extLst>
          </p:cNvPr>
          <p:cNvGrpSpPr>
            <a:grpSpLocks noChangeAspect="1"/>
          </p:cNvGrpSpPr>
          <p:nvPr/>
        </p:nvGrpSpPr>
        <p:grpSpPr>
          <a:xfrm>
            <a:off x="4943871" y="1821095"/>
            <a:ext cx="7147609" cy="3903751"/>
            <a:chOff x="3412396" y="1552464"/>
            <a:chExt cx="7173675" cy="3917987"/>
          </a:xfrm>
        </p:grpSpPr>
        <p:pic>
          <p:nvPicPr>
            <p:cNvPr id="9" name="Picture 8" descr="A diagram of a vehicle&#10;&#10;Description automatically generated">
              <a:extLst>
                <a:ext uri="{FF2B5EF4-FFF2-40B4-BE49-F238E27FC236}">
                  <a16:creationId xmlns:a16="http://schemas.microsoft.com/office/drawing/2014/main" id="{D6D07EC9-B776-ED39-15DC-E7EEBC2522FB}"/>
                </a:ext>
              </a:extLst>
            </p:cNvPr>
            <p:cNvPicPr preferRelativeResize="0">
              <a:picLocks noChangeAspect="1"/>
            </p:cNvPicPr>
            <p:nvPr/>
          </p:nvPicPr>
          <p:blipFill>
            <a:blip r:embed="rId2"/>
            <a:stretch>
              <a:fillRect/>
            </a:stretch>
          </p:blipFill>
          <p:spPr>
            <a:xfrm>
              <a:off x="3412396" y="1552464"/>
              <a:ext cx="7173675" cy="3917987"/>
            </a:xfrm>
            <a:prstGeom prst="rect">
              <a:avLst/>
            </a:prstGeom>
          </p:spPr>
        </p:pic>
        <p:sp>
          <p:nvSpPr>
            <p:cNvPr id="12" name="Isosceles Triangle 11">
              <a:extLst>
                <a:ext uri="{FF2B5EF4-FFF2-40B4-BE49-F238E27FC236}">
                  <a16:creationId xmlns:a16="http://schemas.microsoft.com/office/drawing/2014/main" id="{10249EDA-53F2-3335-D66C-85A447C0CB7C}"/>
                </a:ext>
              </a:extLst>
            </p:cNvPr>
            <p:cNvSpPr/>
            <p:nvPr/>
          </p:nvSpPr>
          <p:spPr>
            <a:xfrm rot="5400000">
              <a:off x="3474609" y="1579487"/>
              <a:ext cx="317339" cy="281554"/>
            </a:xfrm>
            <a:prstGeom prst="triangle">
              <a:avLst/>
            </a:prstGeom>
            <a:solidFill>
              <a:srgbClr val="F0AB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3" name="TextBox 12">
              <a:extLst>
                <a:ext uri="{FF2B5EF4-FFF2-40B4-BE49-F238E27FC236}">
                  <a16:creationId xmlns:a16="http://schemas.microsoft.com/office/drawing/2014/main" id="{51BB8079-F2FB-58BC-0086-ACE12CA350CA}"/>
                </a:ext>
              </a:extLst>
            </p:cNvPr>
            <p:cNvSpPr txBox="1"/>
            <p:nvPr/>
          </p:nvSpPr>
          <p:spPr>
            <a:xfrm>
              <a:off x="3422825" y="1622237"/>
              <a:ext cx="400299" cy="230832"/>
            </a:xfrm>
            <a:prstGeom prst="rect">
              <a:avLst/>
            </a:prstGeom>
            <a:noFill/>
          </p:spPr>
          <p:txBody>
            <a:bodyPr wrap="square" rtlCol="0">
              <a:spAutoFit/>
            </a:bodyPr>
            <a:lstStyle/>
            <a:p>
              <a:r>
                <a:rPr lang="en-US" sz="900">
                  <a:solidFill>
                    <a:schemeClr val="bg2">
                      <a:lumMod val="10000"/>
                    </a:schemeClr>
                  </a:solidFill>
                  <a:latin typeface="Times New Roman" panose="02020603050405020304" pitchFamily="18" charset="0"/>
                  <a:cs typeface="Times New Roman" panose="02020603050405020304" pitchFamily="18" charset="0"/>
                </a:rPr>
                <a:t>T4.1</a:t>
              </a:r>
              <a:endParaRPr lang="en-BE" sz="900">
                <a:solidFill>
                  <a:schemeClr val="bg2">
                    <a:lumMod val="10000"/>
                  </a:schemeClr>
                </a:solidFill>
                <a:latin typeface="Times New Roman" panose="02020603050405020304" pitchFamily="18" charset="0"/>
                <a:cs typeface="Times New Roman" panose="02020603050405020304" pitchFamily="18" charset="0"/>
              </a:endParaRPr>
            </a:p>
          </p:txBody>
        </p:sp>
        <p:sp>
          <p:nvSpPr>
            <p:cNvPr id="27" name="Isosceles Triangle 26">
              <a:extLst>
                <a:ext uri="{FF2B5EF4-FFF2-40B4-BE49-F238E27FC236}">
                  <a16:creationId xmlns:a16="http://schemas.microsoft.com/office/drawing/2014/main" id="{77BA7D1B-33D7-0475-037D-BA0E0FC0F5F8}"/>
                </a:ext>
              </a:extLst>
            </p:cNvPr>
            <p:cNvSpPr/>
            <p:nvPr/>
          </p:nvSpPr>
          <p:spPr>
            <a:xfrm rot="5400000">
              <a:off x="8681022" y="1881831"/>
              <a:ext cx="317339" cy="281554"/>
            </a:xfrm>
            <a:prstGeom prst="triangle">
              <a:avLst/>
            </a:prstGeom>
            <a:solidFill>
              <a:srgbClr val="F0AB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8" name="TextBox 27">
              <a:extLst>
                <a:ext uri="{FF2B5EF4-FFF2-40B4-BE49-F238E27FC236}">
                  <a16:creationId xmlns:a16="http://schemas.microsoft.com/office/drawing/2014/main" id="{6E511DE8-5751-BC01-02A4-27FB5B4891C4}"/>
                </a:ext>
              </a:extLst>
            </p:cNvPr>
            <p:cNvSpPr txBox="1"/>
            <p:nvPr/>
          </p:nvSpPr>
          <p:spPr>
            <a:xfrm>
              <a:off x="8610614" y="1909132"/>
              <a:ext cx="514161" cy="230832"/>
            </a:xfrm>
            <a:prstGeom prst="rect">
              <a:avLst/>
            </a:prstGeom>
            <a:noFill/>
          </p:spPr>
          <p:txBody>
            <a:bodyPr wrap="square" rtlCol="0">
              <a:spAutoFit/>
            </a:bodyPr>
            <a:lstStyle/>
            <a:p>
              <a:r>
                <a:rPr lang="en-US" sz="900">
                  <a:solidFill>
                    <a:schemeClr val="bg2">
                      <a:lumMod val="10000"/>
                    </a:schemeClr>
                  </a:solidFill>
                  <a:latin typeface="Times New Roman" panose="02020603050405020304" pitchFamily="18" charset="0"/>
                  <a:cs typeface="Times New Roman" panose="02020603050405020304" pitchFamily="18" charset="0"/>
                </a:rPr>
                <a:t>T4.2</a:t>
              </a:r>
              <a:endParaRPr lang="en-BE" sz="900">
                <a:solidFill>
                  <a:schemeClr val="bg2">
                    <a:lumMod val="10000"/>
                  </a:schemeClr>
                </a:solidFill>
                <a:latin typeface="Times New Roman" panose="02020603050405020304" pitchFamily="18" charset="0"/>
                <a:cs typeface="Times New Roman" panose="02020603050405020304" pitchFamily="18" charset="0"/>
              </a:endParaRPr>
            </a:p>
          </p:txBody>
        </p:sp>
        <p:sp>
          <p:nvSpPr>
            <p:cNvPr id="21" name="Isosceles Triangle 20">
              <a:extLst>
                <a:ext uri="{FF2B5EF4-FFF2-40B4-BE49-F238E27FC236}">
                  <a16:creationId xmlns:a16="http://schemas.microsoft.com/office/drawing/2014/main" id="{896CCABD-F9EE-639B-E02F-720312615CE4}"/>
                </a:ext>
              </a:extLst>
            </p:cNvPr>
            <p:cNvSpPr/>
            <p:nvPr/>
          </p:nvSpPr>
          <p:spPr>
            <a:xfrm rot="5400000">
              <a:off x="6484367" y="1855709"/>
              <a:ext cx="317339" cy="281554"/>
            </a:xfrm>
            <a:prstGeom prst="triangle">
              <a:avLst/>
            </a:prstGeom>
            <a:solidFill>
              <a:srgbClr val="F0AB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2" name="TextBox 21">
              <a:extLst>
                <a:ext uri="{FF2B5EF4-FFF2-40B4-BE49-F238E27FC236}">
                  <a16:creationId xmlns:a16="http://schemas.microsoft.com/office/drawing/2014/main" id="{0DF84DE1-3DDF-0B21-6209-17FFAA50AB74}"/>
                </a:ext>
              </a:extLst>
            </p:cNvPr>
            <p:cNvSpPr txBox="1"/>
            <p:nvPr/>
          </p:nvSpPr>
          <p:spPr>
            <a:xfrm>
              <a:off x="6413721" y="1891664"/>
              <a:ext cx="522919" cy="230832"/>
            </a:xfrm>
            <a:prstGeom prst="rect">
              <a:avLst/>
            </a:prstGeom>
            <a:noFill/>
          </p:spPr>
          <p:txBody>
            <a:bodyPr wrap="square" rtlCol="0">
              <a:spAutoFit/>
            </a:bodyPr>
            <a:lstStyle/>
            <a:p>
              <a:r>
                <a:rPr lang="en-US" sz="900">
                  <a:solidFill>
                    <a:schemeClr val="bg2">
                      <a:lumMod val="10000"/>
                    </a:schemeClr>
                  </a:solidFill>
                  <a:latin typeface="Times New Roman" panose="02020603050405020304" pitchFamily="18" charset="0"/>
                  <a:cs typeface="Times New Roman" panose="02020603050405020304" pitchFamily="18" charset="0"/>
                </a:rPr>
                <a:t>T4.2</a:t>
              </a:r>
              <a:endParaRPr lang="en-BE" sz="900">
                <a:solidFill>
                  <a:schemeClr val="bg2">
                    <a:lumMod val="10000"/>
                  </a:schemeClr>
                </a:solidFill>
                <a:latin typeface="Times New Roman" panose="02020603050405020304" pitchFamily="18" charset="0"/>
                <a:cs typeface="Times New Roman" panose="02020603050405020304" pitchFamily="18" charset="0"/>
              </a:endParaRPr>
            </a:p>
          </p:txBody>
        </p:sp>
        <p:sp>
          <p:nvSpPr>
            <p:cNvPr id="29" name="Isosceles Triangle 28">
              <a:extLst>
                <a:ext uri="{FF2B5EF4-FFF2-40B4-BE49-F238E27FC236}">
                  <a16:creationId xmlns:a16="http://schemas.microsoft.com/office/drawing/2014/main" id="{F3411E9C-4E08-DC5E-4609-789EEF1C854C}"/>
                </a:ext>
              </a:extLst>
            </p:cNvPr>
            <p:cNvSpPr/>
            <p:nvPr/>
          </p:nvSpPr>
          <p:spPr>
            <a:xfrm rot="5400000">
              <a:off x="8592533" y="4126163"/>
              <a:ext cx="317339" cy="281554"/>
            </a:xfrm>
            <a:prstGeom prst="triangle">
              <a:avLst/>
            </a:prstGeom>
            <a:solidFill>
              <a:srgbClr val="F0AB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0" name="TextBox 29">
              <a:extLst>
                <a:ext uri="{FF2B5EF4-FFF2-40B4-BE49-F238E27FC236}">
                  <a16:creationId xmlns:a16="http://schemas.microsoft.com/office/drawing/2014/main" id="{1DDCF08A-1AB1-3640-A544-4704D8B3781D}"/>
                </a:ext>
              </a:extLst>
            </p:cNvPr>
            <p:cNvSpPr txBox="1"/>
            <p:nvPr/>
          </p:nvSpPr>
          <p:spPr>
            <a:xfrm>
              <a:off x="8522004" y="4162120"/>
              <a:ext cx="426575" cy="230832"/>
            </a:xfrm>
            <a:prstGeom prst="rect">
              <a:avLst/>
            </a:prstGeom>
            <a:noFill/>
          </p:spPr>
          <p:txBody>
            <a:bodyPr wrap="square" rtlCol="0">
              <a:spAutoFit/>
            </a:bodyPr>
            <a:lstStyle/>
            <a:p>
              <a:r>
                <a:rPr lang="en-US" sz="900">
                  <a:solidFill>
                    <a:schemeClr val="bg2">
                      <a:lumMod val="10000"/>
                    </a:schemeClr>
                  </a:solidFill>
                  <a:latin typeface="Times New Roman" panose="02020603050405020304" pitchFamily="18" charset="0"/>
                  <a:cs typeface="Times New Roman" panose="02020603050405020304" pitchFamily="18" charset="0"/>
                </a:rPr>
                <a:t>T4.4</a:t>
              </a:r>
              <a:endParaRPr lang="en-BE" sz="900">
                <a:solidFill>
                  <a:schemeClr val="bg2">
                    <a:lumMod val="10000"/>
                  </a:schemeClr>
                </a:solidFill>
                <a:latin typeface="Times New Roman" panose="02020603050405020304" pitchFamily="18" charset="0"/>
                <a:cs typeface="Times New Roman" panose="02020603050405020304" pitchFamily="18" charset="0"/>
              </a:endParaRPr>
            </a:p>
          </p:txBody>
        </p:sp>
        <p:sp>
          <p:nvSpPr>
            <p:cNvPr id="31" name="Isosceles Triangle 30">
              <a:extLst>
                <a:ext uri="{FF2B5EF4-FFF2-40B4-BE49-F238E27FC236}">
                  <a16:creationId xmlns:a16="http://schemas.microsoft.com/office/drawing/2014/main" id="{E9225274-C781-4C7A-4F6C-1DB6A52C1809}"/>
                </a:ext>
              </a:extLst>
            </p:cNvPr>
            <p:cNvSpPr/>
            <p:nvPr/>
          </p:nvSpPr>
          <p:spPr>
            <a:xfrm rot="5400000">
              <a:off x="5743603" y="4378930"/>
              <a:ext cx="317339" cy="281554"/>
            </a:xfrm>
            <a:prstGeom prst="triangle">
              <a:avLst/>
            </a:prstGeom>
            <a:solidFill>
              <a:srgbClr val="F0AB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2" name="TextBox 31">
              <a:extLst>
                <a:ext uri="{FF2B5EF4-FFF2-40B4-BE49-F238E27FC236}">
                  <a16:creationId xmlns:a16="http://schemas.microsoft.com/office/drawing/2014/main" id="{224D942F-A6DA-B7BB-FE85-39CCB1646F0E}"/>
                </a:ext>
              </a:extLst>
            </p:cNvPr>
            <p:cNvSpPr txBox="1"/>
            <p:nvPr/>
          </p:nvSpPr>
          <p:spPr>
            <a:xfrm>
              <a:off x="5677550" y="4423460"/>
              <a:ext cx="409057" cy="230832"/>
            </a:xfrm>
            <a:prstGeom prst="rect">
              <a:avLst/>
            </a:prstGeom>
            <a:noFill/>
          </p:spPr>
          <p:txBody>
            <a:bodyPr wrap="square" rtlCol="0">
              <a:spAutoFit/>
            </a:bodyPr>
            <a:lstStyle/>
            <a:p>
              <a:r>
                <a:rPr lang="en-US" sz="900">
                  <a:solidFill>
                    <a:schemeClr val="bg2">
                      <a:lumMod val="10000"/>
                    </a:schemeClr>
                  </a:solidFill>
                  <a:latin typeface="Times New Roman" panose="02020603050405020304" pitchFamily="18" charset="0"/>
                  <a:cs typeface="Times New Roman" panose="02020603050405020304" pitchFamily="18" charset="0"/>
                </a:rPr>
                <a:t>T4.3</a:t>
              </a:r>
              <a:endParaRPr lang="en-BE" sz="900">
                <a:solidFill>
                  <a:schemeClr val="bg2">
                    <a:lumMod val="10000"/>
                  </a:schemeClr>
                </a:solidFill>
                <a:latin typeface="Times New Roman" panose="02020603050405020304" pitchFamily="18" charset="0"/>
                <a:cs typeface="Times New Roman" panose="02020603050405020304" pitchFamily="18" charset="0"/>
              </a:endParaRPr>
            </a:p>
          </p:txBody>
        </p:sp>
        <p:sp>
          <p:nvSpPr>
            <p:cNvPr id="23" name="Isosceles Triangle 22">
              <a:extLst>
                <a:ext uri="{FF2B5EF4-FFF2-40B4-BE49-F238E27FC236}">
                  <a16:creationId xmlns:a16="http://schemas.microsoft.com/office/drawing/2014/main" id="{8190B12A-7D9C-E3FD-4E1F-866C278E8BE3}"/>
                </a:ext>
              </a:extLst>
            </p:cNvPr>
            <p:cNvSpPr/>
            <p:nvPr/>
          </p:nvSpPr>
          <p:spPr>
            <a:xfrm rot="5400000">
              <a:off x="4711418" y="4377571"/>
              <a:ext cx="317339" cy="281554"/>
            </a:xfrm>
            <a:prstGeom prst="triangle">
              <a:avLst/>
            </a:prstGeom>
            <a:solidFill>
              <a:srgbClr val="F0AB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4" name="TextBox 23">
              <a:extLst>
                <a:ext uri="{FF2B5EF4-FFF2-40B4-BE49-F238E27FC236}">
                  <a16:creationId xmlns:a16="http://schemas.microsoft.com/office/drawing/2014/main" id="{A4E7F237-EE9F-181E-991F-1EB82E18EB27}"/>
                </a:ext>
              </a:extLst>
            </p:cNvPr>
            <p:cNvSpPr txBox="1"/>
            <p:nvPr/>
          </p:nvSpPr>
          <p:spPr>
            <a:xfrm>
              <a:off x="4642473" y="4420003"/>
              <a:ext cx="409058" cy="230832"/>
            </a:xfrm>
            <a:prstGeom prst="rect">
              <a:avLst/>
            </a:prstGeom>
            <a:noFill/>
          </p:spPr>
          <p:txBody>
            <a:bodyPr wrap="square" rtlCol="0">
              <a:spAutoFit/>
            </a:bodyPr>
            <a:lstStyle/>
            <a:p>
              <a:r>
                <a:rPr lang="en-US" sz="900">
                  <a:solidFill>
                    <a:schemeClr val="bg2">
                      <a:lumMod val="10000"/>
                    </a:schemeClr>
                  </a:solidFill>
                  <a:latin typeface="Times New Roman" panose="02020603050405020304" pitchFamily="18" charset="0"/>
                  <a:cs typeface="Times New Roman" panose="02020603050405020304" pitchFamily="18" charset="0"/>
                </a:rPr>
                <a:t>T4.1</a:t>
              </a:r>
              <a:endParaRPr lang="en-BE" sz="900">
                <a:solidFill>
                  <a:schemeClr val="bg2">
                    <a:lumMod val="10000"/>
                  </a:schemeClr>
                </a:solidFill>
                <a:latin typeface="Times New Roman" panose="02020603050405020304" pitchFamily="18" charset="0"/>
                <a:cs typeface="Times New Roman" panose="02020603050405020304" pitchFamily="18" charset="0"/>
              </a:endParaRPr>
            </a:p>
          </p:txBody>
        </p:sp>
        <p:sp>
          <p:nvSpPr>
            <p:cNvPr id="25" name="Isosceles Triangle 24">
              <a:extLst>
                <a:ext uri="{FF2B5EF4-FFF2-40B4-BE49-F238E27FC236}">
                  <a16:creationId xmlns:a16="http://schemas.microsoft.com/office/drawing/2014/main" id="{BE1F281F-2ED2-7F03-2AA2-B0DDB869E66A}"/>
                </a:ext>
              </a:extLst>
            </p:cNvPr>
            <p:cNvSpPr/>
            <p:nvPr/>
          </p:nvSpPr>
          <p:spPr>
            <a:xfrm rot="5400000">
              <a:off x="3662826" y="2960045"/>
              <a:ext cx="317339" cy="281554"/>
            </a:xfrm>
            <a:prstGeom prst="triangle">
              <a:avLst/>
            </a:prstGeom>
            <a:solidFill>
              <a:srgbClr val="F0AB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6" name="TextBox 25">
              <a:extLst>
                <a:ext uri="{FF2B5EF4-FFF2-40B4-BE49-F238E27FC236}">
                  <a16:creationId xmlns:a16="http://schemas.microsoft.com/office/drawing/2014/main" id="{16A21C2B-88AA-8F51-0ED8-4231A3EEAC2C}"/>
                </a:ext>
              </a:extLst>
            </p:cNvPr>
            <p:cNvSpPr txBox="1"/>
            <p:nvPr/>
          </p:nvSpPr>
          <p:spPr>
            <a:xfrm>
              <a:off x="3592417" y="2987348"/>
              <a:ext cx="409058" cy="230832"/>
            </a:xfrm>
            <a:prstGeom prst="rect">
              <a:avLst/>
            </a:prstGeom>
            <a:noFill/>
          </p:spPr>
          <p:txBody>
            <a:bodyPr wrap="square" rtlCol="0">
              <a:spAutoFit/>
            </a:bodyPr>
            <a:lstStyle/>
            <a:p>
              <a:r>
                <a:rPr lang="en-US" sz="900">
                  <a:solidFill>
                    <a:schemeClr val="bg2">
                      <a:lumMod val="10000"/>
                    </a:schemeClr>
                  </a:solidFill>
                  <a:latin typeface="Times New Roman" panose="02020603050405020304" pitchFamily="18" charset="0"/>
                  <a:cs typeface="Times New Roman" panose="02020603050405020304" pitchFamily="18" charset="0"/>
                </a:rPr>
                <a:t>T4.2</a:t>
              </a:r>
              <a:endParaRPr lang="en-BE" sz="900">
                <a:solidFill>
                  <a:schemeClr val="bg2">
                    <a:lumMod val="10000"/>
                  </a:schemeClr>
                </a:solidFill>
                <a:latin typeface="Times New Roman" panose="02020603050405020304" pitchFamily="18" charset="0"/>
                <a:cs typeface="Times New Roman" panose="02020603050405020304" pitchFamily="18" charset="0"/>
              </a:endParaRPr>
            </a:p>
          </p:txBody>
        </p:sp>
      </p:grpSp>
      <p:sp>
        <p:nvSpPr>
          <p:cNvPr id="10" name="Textplatzhalter 3">
            <a:extLst>
              <a:ext uri="{FF2B5EF4-FFF2-40B4-BE49-F238E27FC236}">
                <a16:creationId xmlns:a16="http://schemas.microsoft.com/office/drawing/2014/main" id="{75B72726-7355-34F2-6B72-208F686F9857}"/>
              </a:ext>
            </a:extLst>
          </p:cNvPr>
          <p:cNvSpPr>
            <a:spLocks noGrp="1"/>
          </p:cNvSpPr>
          <p:nvPr>
            <p:ph type="body" sz="quarter" idx="13"/>
          </p:nvPr>
        </p:nvSpPr>
        <p:spPr>
          <a:xfrm>
            <a:off x="649223" y="1243454"/>
            <a:ext cx="10905168" cy="774532"/>
          </a:xfrm>
        </p:spPr>
        <p:txBody>
          <a:bodyPr>
            <a:normAutofit/>
          </a:bodyPr>
          <a:lstStyle/>
          <a:p>
            <a:r>
              <a:rPr lang="en-US" dirty="0"/>
              <a:t>TO3: Use case </a:t>
            </a:r>
            <a:r>
              <a:rPr lang="en-US" dirty="0" err="1"/>
              <a:t>realisation</a:t>
            </a:r>
            <a:r>
              <a:rPr lang="en-US" dirty="0"/>
              <a:t> on lab-scale and upscaling towards system-level validation</a:t>
            </a:r>
          </a:p>
        </p:txBody>
      </p:sp>
      <p:sp>
        <p:nvSpPr>
          <p:cNvPr id="8" name="Titel 5">
            <a:extLst>
              <a:ext uri="{FF2B5EF4-FFF2-40B4-BE49-F238E27FC236}">
                <a16:creationId xmlns:a16="http://schemas.microsoft.com/office/drawing/2014/main" id="{503E0B10-3372-909C-9F33-59109A08E38E}"/>
              </a:ext>
            </a:extLst>
          </p:cNvPr>
          <p:cNvSpPr>
            <a:spLocks noGrp="1"/>
          </p:cNvSpPr>
          <p:nvPr>
            <p:ph type="title"/>
          </p:nvPr>
        </p:nvSpPr>
        <p:spPr>
          <a:xfrm>
            <a:off x="598424" y="261391"/>
            <a:ext cx="9338055" cy="575321"/>
          </a:xfrm>
        </p:spPr>
        <p:txBody>
          <a:bodyPr>
            <a:noAutofit/>
          </a:bodyPr>
          <a:lstStyle/>
          <a:p>
            <a:pPr>
              <a:lnSpc>
                <a:spcPct val="100000"/>
              </a:lnSpc>
            </a:pPr>
            <a:r>
              <a:rPr lang="en-US" sz="2200" dirty="0">
                <a:solidFill>
                  <a:schemeClr val="tx1"/>
                </a:solidFill>
              </a:rPr>
              <a:t>NEXT-generation physics and data-based Battery Management Systems</a:t>
            </a:r>
            <a:br>
              <a:rPr lang="en-US" sz="2200" dirty="0">
                <a:solidFill>
                  <a:schemeClr val="tx1"/>
                </a:solidFill>
              </a:rPr>
            </a:br>
            <a:r>
              <a:rPr lang="en-US" sz="2200" dirty="0">
                <a:solidFill>
                  <a:schemeClr val="tx1"/>
                </a:solidFill>
              </a:rPr>
              <a:t>for </a:t>
            </a:r>
            <a:r>
              <a:rPr lang="en-US" sz="2200" dirty="0" err="1">
                <a:solidFill>
                  <a:schemeClr val="tx1"/>
                </a:solidFill>
              </a:rPr>
              <a:t>optimised</a:t>
            </a:r>
            <a:r>
              <a:rPr lang="en-US" sz="2200" dirty="0">
                <a:solidFill>
                  <a:schemeClr val="tx1"/>
                </a:solidFill>
              </a:rPr>
              <a:t> battery </a:t>
            </a:r>
            <a:r>
              <a:rPr lang="en-US" sz="2200" dirty="0" err="1">
                <a:solidFill>
                  <a:schemeClr val="tx1"/>
                </a:solidFill>
              </a:rPr>
              <a:t>utilisation</a:t>
            </a:r>
            <a:endParaRPr lang="nl-NL" sz="2200" dirty="0">
              <a:solidFill>
                <a:schemeClr val="tx1"/>
              </a:solidFill>
            </a:endParaRPr>
          </a:p>
        </p:txBody>
      </p:sp>
    </p:spTree>
    <p:extLst>
      <p:ext uri="{BB962C8B-B14F-4D97-AF65-F5344CB8AC3E}">
        <p14:creationId xmlns:p14="http://schemas.microsoft.com/office/powerpoint/2010/main" val="38953842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070CF206-9EC4-7CD2-4E75-40A723CB9A2A}"/>
              </a:ext>
            </a:extLst>
          </p:cNvPr>
          <p:cNvSpPr>
            <a:spLocks noGrp="1"/>
          </p:cNvSpPr>
          <p:nvPr>
            <p:ph type="ftr" sz="quarter" idx="11"/>
          </p:nvPr>
        </p:nvSpPr>
        <p:spPr/>
        <p:txBody>
          <a:bodyPr/>
          <a:lstStyle/>
          <a:p>
            <a:r>
              <a:rPr lang="nl-NL" dirty="0"/>
              <a:t>The BMS Alliance - Webinar</a:t>
            </a:r>
          </a:p>
        </p:txBody>
      </p:sp>
      <p:sp>
        <p:nvSpPr>
          <p:cNvPr id="3" name="Foliennummernplatzhalter 2">
            <a:extLst>
              <a:ext uri="{FF2B5EF4-FFF2-40B4-BE49-F238E27FC236}">
                <a16:creationId xmlns:a16="http://schemas.microsoft.com/office/drawing/2014/main" id="{8CDD7B02-9D9D-5520-FC70-9BC80EDE4CC9}"/>
              </a:ext>
            </a:extLst>
          </p:cNvPr>
          <p:cNvSpPr>
            <a:spLocks noGrp="1"/>
          </p:cNvSpPr>
          <p:nvPr>
            <p:ph type="sldNum" sz="quarter" idx="12"/>
          </p:nvPr>
        </p:nvSpPr>
        <p:spPr/>
        <p:txBody>
          <a:bodyPr/>
          <a:lstStyle/>
          <a:p>
            <a:fld id="{5BFCF61C-3B18-4C03-8326-CC3B32D710C9}" type="slidenum">
              <a:rPr lang="nl-NL" smtClean="0"/>
              <a:pPr/>
              <a:t>11</a:t>
            </a:fld>
            <a:endParaRPr lang="nl-NL"/>
          </a:p>
        </p:txBody>
      </p:sp>
      <p:sp>
        <p:nvSpPr>
          <p:cNvPr id="7" name="Datumsplatzhalter 6">
            <a:extLst>
              <a:ext uri="{FF2B5EF4-FFF2-40B4-BE49-F238E27FC236}">
                <a16:creationId xmlns:a16="http://schemas.microsoft.com/office/drawing/2014/main" id="{0324F2CE-F713-7B26-EA42-A502F8C2D5CD}"/>
              </a:ext>
            </a:extLst>
          </p:cNvPr>
          <p:cNvSpPr>
            <a:spLocks noGrp="1"/>
          </p:cNvSpPr>
          <p:nvPr>
            <p:ph type="dt" sz="half" idx="17"/>
          </p:nvPr>
        </p:nvSpPr>
        <p:spPr/>
        <p:txBody>
          <a:bodyPr/>
          <a:lstStyle/>
          <a:p>
            <a:fld id="{8E7978EF-0C58-4616-99F4-0059C8E108EC}" type="datetime1">
              <a:rPr lang="nl-NL" smtClean="0"/>
              <a:t>22-10-2024</a:t>
            </a:fld>
            <a:endParaRPr lang="nl-NL"/>
          </a:p>
        </p:txBody>
      </p:sp>
      <p:grpSp>
        <p:nvGrpSpPr>
          <p:cNvPr id="37" name="Gruppieren 36">
            <a:extLst>
              <a:ext uri="{FF2B5EF4-FFF2-40B4-BE49-F238E27FC236}">
                <a16:creationId xmlns:a16="http://schemas.microsoft.com/office/drawing/2014/main" id="{A24D93C4-77DD-2F7F-B556-62F66E714D20}"/>
              </a:ext>
            </a:extLst>
          </p:cNvPr>
          <p:cNvGrpSpPr/>
          <p:nvPr/>
        </p:nvGrpSpPr>
        <p:grpSpPr>
          <a:xfrm>
            <a:off x="947530" y="2354761"/>
            <a:ext cx="5517335" cy="1388013"/>
            <a:chOff x="623392" y="2473035"/>
            <a:chExt cx="5517335" cy="1388013"/>
          </a:xfrm>
        </p:grpSpPr>
        <p:sp>
          <p:nvSpPr>
            <p:cNvPr id="4" name="Title 8">
              <a:extLst>
                <a:ext uri="{FF2B5EF4-FFF2-40B4-BE49-F238E27FC236}">
                  <a16:creationId xmlns:a16="http://schemas.microsoft.com/office/drawing/2014/main" id="{2AD9B0EC-279F-5E7C-10ED-01FC237C6E5D}"/>
                </a:ext>
              </a:extLst>
            </p:cNvPr>
            <p:cNvSpPr txBox="1">
              <a:spLocks/>
            </p:cNvSpPr>
            <p:nvPr/>
          </p:nvSpPr>
          <p:spPr>
            <a:xfrm>
              <a:off x="623392" y="2473035"/>
              <a:ext cx="2809165" cy="707905"/>
            </a:xfrm>
            <a:prstGeom prst="rect">
              <a:avLst/>
            </a:prstGeom>
            <a:effectLst/>
          </p:spPr>
          <p:txBody>
            <a:bodyPr vert="horz" lIns="0" tIns="0" rIns="90000" bIns="0" rtlCol="0" anchor="b">
              <a:noAutofit/>
            </a:bodyPr>
            <a:lstStyle>
              <a:lvl1pPr algn="l" defTabSz="1219170" rtl="0" eaLnBrk="1" latinLnBrk="0" hangingPunct="1">
                <a:lnSpc>
                  <a:spcPct val="90000"/>
                </a:lnSpc>
                <a:spcBef>
                  <a:spcPct val="0"/>
                </a:spcBef>
                <a:buNone/>
                <a:defRPr sz="4000" b="0" i="0" kern="1200" cap="none" baseline="0">
                  <a:solidFill>
                    <a:schemeClr val="bg2"/>
                  </a:solidFill>
                  <a:effectLst/>
                  <a:latin typeface="Avenir Next LT Pro" panose="020B0504020202020204" pitchFamily="34" charset="0"/>
                  <a:ea typeface="Verdana" panose="020B0604030504040204" pitchFamily="34" charset="0"/>
                  <a:cs typeface="Avenir Next LT Pro" panose="020B0504020202020204" pitchFamily="34" charset="0"/>
                </a:defRPr>
              </a:lvl1pPr>
            </a:lstStyle>
            <a:p>
              <a:r>
                <a:rPr lang="nl-NL" sz="3600" b="1" dirty="0">
                  <a:solidFill>
                    <a:schemeClr val="tx1">
                      <a:lumMod val="65000"/>
                      <a:lumOff val="35000"/>
                    </a:schemeClr>
                  </a:solidFill>
                </a:rPr>
                <a:t>Thank you</a:t>
              </a:r>
            </a:p>
          </p:txBody>
        </p:sp>
        <p:grpSp>
          <p:nvGrpSpPr>
            <p:cNvPr id="6" name="Gruppieren 5">
              <a:extLst>
                <a:ext uri="{FF2B5EF4-FFF2-40B4-BE49-F238E27FC236}">
                  <a16:creationId xmlns:a16="http://schemas.microsoft.com/office/drawing/2014/main" id="{E305DA15-C39E-C2FE-21A9-AEA9C514B574}"/>
                </a:ext>
              </a:extLst>
            </p:cNvPr>
            <p:cNvGrpSpPr/>
            <p:nvPr/>
          </p:nvGrpSpPr>
          <p:grpSpPr>
            <a:xfrm>
              <a:off x="3041401" y="2473035"/>
              <a:ext cx="3099326" cy="1388013"/>
              <a:chOff x="12520677" y="2967697"/>
              <a:chExt cx="3099326" cy="1388013"/>
            </a:xfrm>
          </p:grpSpPr>
          <p:grpSp>
            <p:nvGrpSpPr>
              <p:cNvPr id="8" name="Gruppieren 7">
                <a:extLst>
                  <a:ext uri="{FF2B5EF4-FFF2-40B4-BE49-F238E27FC236}">
                    <a16:creationId xmlns:a16="http://schemas.microsoft.com/office/drawing/2014/main" id="{D0D64AEC-6C6F-DBC2-73D2-AF54D524E56C}"/>
                  </a:ext>
                </a:extLst>
              </p:cNvPr>
              <p:cNvGrpSpPr/>
              <p:nvPr/>
            </p:nvGrpSpPr>
            <p:grpSpPr>
              <a:xfrm>
                <a:off x="12520677" y="2967697"/>
                <a:ext cx="1040379" cy="1089342"/>
                <a:chOff x="12520677" y="2967697"/>
                <a:chExt cx="1040379" cy="1089342"/>
              </a:xfrm>
            </p:grpSpPr>
            <p:pic>
              <p:nvPicPr>
                <p:cNvPr id="11" name="Graphic 2" descr="Cursor met effen opvulling">
                  <a:hlinkClick r:id="rId2"/>
                  <a:extLst>
                    <a:ext uri="{FF2B5EF4-FFF2-40B4-BE49-F238E27FC236}">
                      <a16:creationId xmlns:a16="http://schemas.microsoft.com/office/drawing/2014/main" id="{F0494179-915C-4D53-552C-BA4C1C1062B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919131" y="3415114"/>
                  <a:ext cx="641925" cy="641925"/>
                </a:xfrm>
                <a:prstGeom prst="rect">
                  <a:avLst/>
                </a:prstGeom>
              </p:spPr>
            </p:pic>
            <p:pic>
              <p:nvPicPr>
                <p:cNvPr id="12" name="Graphic 1" descr="Wereld silhouet">
                  <a:hlinkClick r:id="rId2"/>
                  <a:extLst>
                    <a:ext uri="{FF2B5EF4-FFF2-40B4-BE49-F238E27FC236}">
                      <a16:creationId xmlns:a16="http://schemas.microsoft.com/office/drawing/2014/main" id="{671496FC-2EF4-06FE-CED9-FAB3A397C9E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520677" y="2967697"/>
                  <a:ext cx="914400" cy="914400"/>
                </a:xfrm>
                <a:prstGeom prst="rect">
                  <a:avLst/>
                </a:prstGeom>
              </p:spPr>
            </p:pic>
          </p:grpSp>
          <p:sp>
            <p:nvSpPr>
              <p:cNvPr id="10" name="Tijdelijke aanduiding voor inhoud 2">
                <a:extLst>
                  <a:ext uri="{FF2B5EF4-FFF2-40B4-BE49-F238E27FC236}">
                    <a16:creationId xmlns:a16="http://schemas.microsoft.com/office/drawing/2014/main" id="{B55BD3A3-575C-E85A-DDF7-C1CAA1F3F059}"/>
                  </a:ext>
                </a:extLst>
              </p:cNvPr>
              <p:cNvSpPr txBox="1">
                <a:spLocks/>
              </p:cNvSpPr>
              <p:nvPr/>
            </p:nvSpPr>
            <p:spPr>
              <a:xfrm>
                <a:off x="13008768" y="4005064"/>
                <a:ext cx="2611235" cy="35064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sz="1800" dirty="0">
                    <a:latin typeface="+mn-lt"/>
                    <a:hlinkClick r:id="rId2">
                      <a:extLst>
                        <a:ext uri="{A12FA001-AC4F-418D-AE19-62706E023703}">
                          <ahyp:hlinkClr xmlns:ahyp="http://schemas.microsoft.com/office/drawing/2018/hyperlinkcolor" val="tx"/>
                        </a:ext>
                      </a:extLst>
                    </a:hlinkClick>
                  </a:rPr>
                  <a:t>NEXTBMS.eu</a:t>
                </a:r>
                <a:endParaRPr lang="en-US" sz="1800" dirty="0">
                  <a:latin typeface="+mn-lt"/>
                </a:endParaRPr>
              </a:p>
            </p:txBody>
          </p:sp>
        </p:grpSp>
      </p:grpSp>
      <p:grpSp>
        <p:nvGrpSpPr>
          <p:cNvPr id="36" name="Gruppieren 35">
            <a:extLst>
              <a:ext uri="{FF2B5EF4-FFF2-40B4-BE49-F238E27FC236}">
                <a16:creationId xmlns:a16="http://schemas.microsoft.com/office/drawing/2014/main" id="{24937ACE-0696-4541-3A9F-80F932CE60D9}"/>
              </a:ext>
            </a:extLst>
          </p:cNvPr>
          <p:cNvGrpSpPr>
            <a:grpSpLocks noChangeAspect="1"/>
          </p:cNvGrpSpPr>
          <p:nvPr/>
        </p:nvGrpSpPr>
        <p:grpSpPr>
          <a:xfrm>
            <a:off x="890939" y="4385644"/>
            <a:ext cx="4300924" cy="1563104"/>
            <a:chOff x="6456040" y="3904763"/>
            <a:chExt cx="5472608" cy="2231611"/>
          </a:xfrm>
        </p:grpSpPr>
        <p:sp>
          <p:nvSpPr>
            <p:cNvPr id="13" name="Tijdelijke aanduiding voor inhoud 2">
              <a:extLst>
                <a:ext uri="{FF2B5EF4-FFF2-40B4-BE49-F238E27FC236}">
                  <a16:creationId xmlns:a16="http://schemas.microsoft.com/office/drawing/2014/main" id="{C8AB04CA-2FB0-B4F5-EC4A-E4CC8FA08394}"/>
                </a:ext>
              </a:extLst>
            </p:cNvPr>
            <p:cNvSpPr txBox="1">
              <a:spLocks/>
            </p:cNvSpPr>
            <p:nvPr/>
          </p:nvSpPr>
          <p:spPr>
            <a:xfrm>
              <a:off x="6456040" y="4720565"/>
              <a:ext cx="5472608" cy="141580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1400" dirty="0">
                  <a:latin typeface="+mn-lt"/>
                </a:rPr>
                <a:t>Funded by the European Union under grant number 101103898. Views and opinions expressed are however those of the author(s) only and do not necessarily reflect those of the European Union. Neither the European Union nor the granting authority can be held responsible for them. </a:t>
              </a:r>
            </a:p>
          </p:txBody>
        </p:sp>
        <p:pic>
          <p:nvPicPr>
            <p:cNvPr id="14" name="Picture 9" descr="Graphical user interface, text&#10;&#10;Description automatically generated">
              <a:extLst>
                <a:ext uri="{FF2B5EF4-FFF2-40B4-BE49-F238E27FC236}">
                  <a16:creationId xmlns:a16="http://schemas.microsoft.com/office/drawing/2014/main" id="{1710312B-4500-9BF5-C274-A677DF80EA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28048" y="3904763"/>
              <a:ext cx="3562007" cy="747292"/>
            </a:xfrm>
            <a:prstGeom prst="rect">
              <a:avLst/>
            </a:prstGeom>
          </p:spPr>
        </p:pic>
      </p:grpSp>
      <p:grpSp>
        <p:nvGrpSpPr>
          <p:cNvPr id="35" name="Gruppieren 34">
            <a:extLst>
              <a:ext uri="{FF2B5EF4-FFF2-40B4-BE49-F238E27FC236}">
                <a16:creationId xmlns:a16="http://schemas.microsoft.com/office/drawing/2014/main" id="{6E27524F-2E00-1DA6-3221-3D40D9838F6B}"/>
              </a:ext>
            </a:extLst>
          </p:cNvPr>
          <p:cNvGrpSpPr>
            <a:grpSpLocks noChangeAspect="1"/>
          </p:cNvGrpSpPr>
          <p:nvPr/>
        </p:nvGrpSpPr>
        <p:grpSpPr>
          <a:xfrm>
            <a:off x="6816080" y="2132856"/>
            <a:ext cx="4328101" cy="3586265"/>
            <a:chOff x="641862" y="2204864"/>
            <a:chExt cx="4330412" cy="3588179"/>
          </a:xfrm>
        </p:grpSpPr>
        <p:grpSp>
          <p:nvGrpSpPr>
            <p:cNvPr id="18" name="Gruppieren 17">
              <a:extLst>
                <a:ext uri="{FF2B5EF4-FFF2-40B4-BE49-F238E27FC236}">
                  <a16:creationId xmlns:a16="http://schemas.microsoft.com/office/drawing/2014/main" id="{ADBF1D37-F602-35AA-BFD6-B9FD834AD471}"/>
                </a:ext>
              </a:extLst>
            </p:cNvPr>
            <p:cNvGrpSpPr>
              <a:grpSpLocks noChangeAspect="1"/>
            </p:cNvGrpSpPr>
            <p:nvPr/>
          </p:nvGrpSpPr>
          <p:grpSpPr>
            <a:xfrm>
              <a:off x="641862" y="2204864"/>
              <a:ext cx="4330412" cy="3588179"/>
              <a:chOff x="553236" y="2206276"/>
              <a:chExt cx="4330412" cy="3588179"/>
            </a:xfrm>
          </p:grpSpPr>
          <p:grpSp>
            <p:nvGrpSpPr>
              <p:cNvPr id="28" name="Group 91">
                <a:extLst>
                  <a:ext uri="{FF2B5EF4-FFF2-40B4-BE49-F238E27FC236}">
                    <a16:creationId xmlns:a16="http://schemas.microsoft.com/office/drawing/2014/main" id="{DBF7EB55-E465-BE0E-2579-DAC82038F21D}"/>
                  </a:ext>
                </a:extLst>
              </p:cNvPr>
              <p:cNvGrpSpPr/>
              <p:nvPr userDrawn="1"/>
            </p:nvGrpSpPr>
            <p:grpSpPr>
              <a:xfrm>
                <a:off x="553236" y="2278322"/>
                <a:ext cx="2909273" cy="3202512"/>
                <a:chOff x="1778526" y="2145532"/>
                <a:chExt cx="2909273" cy="3202512"/>
              </a:xfrm>
            </p:grpSpPr>
            <p:pic>
              <p:nvPicPr>
                <p:cNvPr id="30" name="Picture 93" descr="A grey letter t with red text&#10;&#10;Description automatically generated">
                  <a:extLst>
                    <a:ext uri="{FF2B5EF4-FFF2-40B4-BE49-F238E27FC236}">
                      <a16:creationId xmlns:a16="http://schemas.microsoft.com/office/drawing/2014/main" id="{87007D93-64FD-18F0-9ABF-C82601EB193D}"/>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073562" y="2145532"/>
                  <a:ext cx="1637463" cy="399201"/>
                </a:xfrm>
                <a:prstGeom prst="rect">
                  <a:avLst/>
                </a:prstGeom>
              </p:spPr>
            </p:pic>
            <p:pic>
              <p:nvPicPr>
                <p:cNvPr id="31" name="Picture 94" descr="A black and white logo&#10;&#10;Description automatically generated">
                  <a:extLst>
                    <a:ext uri="{FF2B5EF4-FFF2-40B4-BE49-F238E27FC236}">
                      <a16:creationId xmlns:a16="http://schemas.microsoft.com/office/drawing/2014/main" id="{CE02D9B6-0376-C8DC-F215-56B6331114A1}"/>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903512" y="2721630"/>
                  <a:ext cx="1977563" cy="576645"/>
                </a:xfrm>
                <a:prstGeom prst="rect">
                  <a:avLst/>
                </a:prstGeom>
              </p:spPr>
            </p:pic>
            <p:pic>
              <p:nvPicPr>
                <p:cNvPr id="32" name="Picture 95" descr="A logo of a university&#10;&#10;Description automatically generated">
                  <a:extLst>
                    <a:ext uri="{FF2B5EF4-FFF2-40B4-BE49-F238E27FC236}">
                      <a16:creationId xmlns:a16="http://schemas.microsoft.com/office/drawing/2014/main" id="{A8F1FBAA-CC5D-5E17-A5DE-0EB4DE4BC69E}"/>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30958" t="17057" r="30162" b="16604"/>
                <a:stretch/>
              </p:blipFill>
              <p:spPr>
                <a:xfrm>
                  <a:off x="1975305" y="4038015"/>
                  <a:ext cx="1343610" cy="1310029"/>
                </a:xfrm>
                <a:prstGeom prst="rect">
                  <a:avLst/>
                </a:prstGeom>
              </p:spPr>
            </p:pic>
            <p:pic>
              <p:nvPicPr>
                <p:cNvPr id="33" name="Picture 96" descr="A logo for power generation company&#10;&#10;Description automatically generated with medium confidence">
                  <a:extLst>
                    <a:ext uri="{FF2B5EF4-FFF2-40B4-BE49-F238E27FC236}">
                      <a16:creationId xmlns:a16="http://schemas.microsoft.com/office/drawing/2014/main" id="{588486FF-4893-C8A0-7180-A2E00C4BCC5A}"/>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t="31968" b="33552"/>
                <a:stretch/>
              </p:blipFill>
              <p:spPr>
                <a:xfrm>
                  <a:off x="1778526" y="3298275"/>
                  <a:ext cx="2909273" cy="573206"/>
                </a:xfrm>
                <a:prstGeom prst="rect">
                  <a:avLst/>
                </a:prstGeom>
              </p:spPr>
            </p:pic>
          </p:grpSp>
          <p:grpSp>
            <p:nvGrpSpPr>
              <p:cNvPr id="21" name="Group 98">
                <a:extLst>
                  <a:ext uri="{FF2B5EF4-FFF2-40B4-BE49-F238E27FC236}">
                    <a16:creationId xmlns:a16="http://schemas.microsoft.com/office/drawing/2014/main" id="{1FFC04CA-1D91-B7E8-50FC-7C42F0C56D3C}"/>
                  </a:ext>
                </a:extLst>
              </p:cNvPr>
              <p:cNvGrpSpPr/>
              <p:nvPr userDrawn="1"/>
            </p:nvGrpSpPr>
            <p:grpSpPr>
              <a:xfrm>
                <a:off x="3308263" y="2206276"/>
                <a:ext cx="1575385" cy="3588179"/>
                <a:chOff x="5376397" y="2084541"/>
                <a:chExt cx="1575385" cy="3588179"/>
              </a:xfrm>
            </p:grpSpPr>
            <p:pic>
              <p:nvPicPr>
                <p:cNvPr id="23" name="Picture 100" descr="A blue rectangle with white text&#10;&#10;Description automatically generated">
                  <a:extLst>
                    <a:ext uri="{FF2B5EF4-FFF2-40B4-BE49-F238E27FC236}">
                      <a16:creationId xmlns:a16="http://schemas.microsoft.com/office/drawing/2014/main" id="{145C2F91-C2B2-9269-696A-70409F38564F}"/>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l="13778" t="17676" r="12763" b="15892"/>
                <a:stretch/>
              </p:blipFill>
              <p:spPr>
                <a:xfrm>
                  <a:off x="5518551" y="2084541"/>
                  <a:ext cx="1291076" cy="667178"/>
                </a:xfrm>
                <a:prstGeom prst="rect">
                  <a:avLst/>
                </a:prstGeom>
              </p:spPr>
            </p:pic>
            <p:pic>
              <p:nvPicPr>
                <p:cNvPr id="24" name="Picture 101" descr="A logo with a white background&#10;&#10;Description automatically generated">
                  <a:extLst>
                    <a:ext uri="{FF2B5EF4-FFF2-40B4-BE49-F238E27FC236}">
                      <a16:creationId xmlns:a16="http://schemas.microsoft.com/office/drawing/2014/main" id="{8599F2FF-B288-CD3D-4526-882F1A9AE7E1}"/>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7137" t="18165" r="7149" b="16656"/>
                <a:stretch/>
              </p:blipFill>
              <p:spPr>
                <a:xfrm>
                  <a:off x="5376397" y="2948509"/>
                  <a:ext cx="1575385" cy="540334"/>
                </a:xfrm>
                <a:prstGeom prst="rect">
                  <a:avLst/>
                </a:prstGeom>
              </p:spPr>
            </p:pic>
            <p:pic>
              <p:nvPicPr>
                <p:cNvPr id="25" name="Picture 102" descr="A colorful logo with black background&#10;&#10;Description automatically generated">
                  <a:extLst>
                    <a:ext uri="{FF2B5EF4-FFF2-40B4-BE49-F238E27FC236}">
                      <a16:creationId xmlns:a16="http://schemas.microsoft.com/office/drawing/2014/main" id="{6EEB39C4-7A15-B6DB-AA56-DFA4E4D29D5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636565" y="4428869"/>
                  <a:ext cx="1055049" cy="419821"/>
                </a:xfrm>
                <a:prstGeom prst="rect">
                  <a:avLst/>
                </a:prstGeom>
              </p:spPr>
            </p:pic>
            <p:pic>
              <p:nvPicPr>
                <p:cNvPr id="26" name="Picture 103" descr="A logo with a flower and blue text&#10;&#10;Description automatically generated">
                  <a:extLst>
                    <a:ext uri="{FF2B5EF4-FFF2-40B4-BE49-F238E27FC236}">
                      <a16:creationId xmlns:a16="http://schemas.microsoft.com/office/drawing/2014/main" id="{FF76396C-EB38-A448-05CA-AD23D8A00992}"/>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l="11678" t="22456" r="10837" b="22396"/>
                <a:stretch/>
              </p:blipFill>
              <p:spPr>
                <a:xfrm>
                  <a:off x="5492284" y="3685633"/>
                  <a:ext cx="1343611" cy="546446"/>
                </a:xfrm>
                <a:prstGeom prst="rect">
                  <a:avLst/>
                </a:prstGeom>
              </p:spPr>
            </p:pic>
            <p:pic>
              <p:nvPicPr>
                <p:cNvPr id="27" name="Picture 104" descr="A black and white sign with white text&#10;&#10;Description automatically generated">
                  <a:extLst>
                    <a:ext uri="{FF2B5EF4-FFF2-40B4-BE49-F238E27FC236}">
                      <a16:creationId xmlns:a16="http://schemas.microsoft.com/office/drawing/2014/main" id="{49A5C215-2C89-6EFE-3CFF-9EFCF2DD6264}"/>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l="13240" t="19706" r="13122" b="20134"/>
                <a:stretch/>
              </p:blipFill>
              <p:spPr>
                <a:xfrm>
                  <a:off x="5492285" y="5045478"/>
                  <a:ext cx="1343609" cy="627242"/>
                </a:xfrm>
                <a:prstGeom prst="rect">
                  <a:avLst/>
                </a:prstGeom>
              </p:spPr>
            </p:pic>
          </p:grpSp>
        </p:grpSp>
        <p:pic>
          <p:nvPicPr>
            <p:cNvPr id="34" name="Picture 106" descr="A blue and black logo&#10;&#10;Description automatically generated">
              <a:extLst>
                <a:ext uri="{FF2B5EF4-FFF2-40B4-BE49-F238E27FC236}">
                  <a16:creationId xmlns:a16="http://schemas.microsoft.com/office/drawing/2014/main" id="{EDC0BE73-09A1-5E67-7449-426705E67C63}"/>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22265" t="14199" r="22550" b="13034"/>
            <a:stretch/>
          </p:blipFill>
          <p:spPr>
            <a:xfrm>
              <a:off x="2184620" y="4591320"/>
              <a:ext cx="1006282" cy="758209"/>
            </a:xfrm>
            <a:prstGeom prst="rect">
              <a:avLst/>
            </a:prstGeom>
          </p:spPr>
        </p:pic>
      </p:grpSp>
      <p:sp>
        <p:nvSpPr>
          <p:cNvPr id="38" name="Titel 5">
            <a:extLst>
              <a:ext uri="{FF2B5EF4-FFF2-40B4-BE49-F238E27FC236}">
                <a16:creationId xmlns:a16="http://schemas.microsoft.com/office/drawing/2014/main" id="{B4A190D6-A161-FD27-2F7D-A9C8A50619BD}"/>
              </a:ext>
            </a:extLst>
          </p:cNvPr>
          <p:cNvSpPr>
            <a:spLocks noGrp="1"/>
          </p:cNvSpPr>
          <p:nvPr>
            <p:ph type="title"/>
          </p:nvPr>
        </p:nvSpPr>
        <p:spPr>
          <a:xfrm>
            <a:off x="598424" y="261391"/>
            <a:ext cx="9338055" cy="575321"/>
          </a:xfrm>
        </p:spPr>
        <p:txBody>
          <a:bodyPr>
            <a:noAutofit/>
          </a:bodyPr>
          <a:lstStyle/>
          <a:p>
            <a:pPr>
              <a:lnSpc>
                <a:spcPct val="100000"/>
              </a:lnSpc>
            </a:pPr>
            <a:r>
              <a:rPr lang="en-US" sz="2200" dirty="0">
                <a:solidFill>
                  <a:schemeClr val="tx1"/>
                </a:solidFill>
              </a:rPr>
              <a:t>NEXT-generation physics and data-based Battery Management Systems</a:t>
            </a:r>
            <a:br>
              <a:rPr lang="en-US" sz="2200" dirty="0">
                <a:solidFill>
                  <a:schemeClr val="tx1"/>
                </a:solidFill>
              </a:rPr>
            </a:br>
            <a:r>
              <a:rPr lang="en-US" sz="2200" dirty="0">
                <a:solidFill>
                  <a:schemeClr val="tx1"/>
                </a:solidFill>
              </a:rPr>
              <a:t>for </a:t>
            </a:r>
            <a:r>
              <a:rPr lang="en-US" sz="2200" dirty="0" err="1">
                <a:solidFill>
                  <a:schemeClr val="tx1"/>
                </a:solidFill>
              </a:rPr>
              <a:t>optimised</a:t>
            </a:r>
            <a:r>
              <a:rPr lang="en-US" sz="2200" dirty="0">
                <a:solidFill>
                  <a:schemeClr val="tx1"/>
                </a:solidFill>
              </a:rPr>
              <a:t> battery </a:t>
            </a:r>
            <a:r>
              <a:rPr lang="en-US" sz="2200" dirty="0" err="1">
                <a:solidFill>
                  <a:schemeClr val="tx1"/>
                </a:solidFill>
              </a:rPr>
              <a:t>utilisation</a:t>
            </a:r>
            <a:endParaRPr lang="nl-NL" sz="2200" dirty="0">
              <a:solidFill>
                <a:schemeClr val="tx1"/>
              </a:solidFill>
            </a:endParaRPr>
          </a:p>
        </p:txBody>
      </p:sp>
    </p:spTree>
    <p:extLst>
      <p:ext uri="{BB962C8B-B14F-4D97-AF65-F5344CB8AC3E}">
        <p14:creationId xmlns:p14="http://schemas.microsoft.com/office/powerpoint/2010/main" val="3863387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C5AAC456-8A04-29C4-813D-08E3A81E2723}"/>
              </a:ext>
            </a:extLst>
          </p:cNvPr>
          <p:cNvSpPr>
            <a:spLocks noGrp="1"/>
          </p:cNvSpPr>
          <p:nvPr>
            <p:ph type="body" sz="quarter" idx="13"/>
          </p:nvPr>
        </p:nvSpPr>
        <p:spPr/>
        <p:txBody>
          <a:bodyPr/>
          <a:lstStyle/>
          <a:p>
            <a:r>
              <a:rPr lang="en-GB" dirty="0"/>
              <a:t>General information</a:t>
            </a:r>
            <a:endParaRPr lang="nl-NL" dirty="0"/>
          </a:p>
          <a:p>
            <a:endParaRPr lang="nl-NL" dirty="0"/>
          </a:p>
        </p:txBody>
      </p:sp>
      <p:sp>
        <p:nvSpPr>
          <p:cNvPr id="5" name="Tijdelijke aanduiding voor tekst 4">
            <a:extLst>
              <a:ext uri="{FF2B5EF4-FFF2-40B4-BE49-F238E27FC236}">
                <a16:creationId xmlns:a16="http://schemas.microsoft.com/office/drawing/2014/main" id="{C0126584-04D3-7FD5-39A1-322794711626}"/>
              </a:ext>
            </a:extLst>
          </p:cNvPr>
          <p:cNvSpPr>
            <a:spLocks noGrp="1"/>
          </p:cNvSpPr>
          <p:nvPr>
            <p:ph type="body" sz="quarter" idx="15"/>
          </p:nvPr>
        </p:nvSpPr>
        <p:spPr>
          <a:xfrm>
            <a:off x="637610" y="1871013"/>
            <a:ext cx="9298869" cy="4438307"/>
          </a:xfrm>
        </p:spPr>
        <p:txBody>
          <a:bodyPr>
            <a:normAutofit lnSpcReduction="10000"/>
          </a:bodyPr>
          <a:lstStyle/>
          <a:p>
            <a:pPr>
              <a:lnSpc>
                <a:spcPct val="120000"/>
              </a:lnSpc>
            </a:pPr>
            <a:r>
              <a:rPr lang="en-US" sz="1700" dirty="0">
                <a:latin typeface="+mn-lt"/>
              </a:rPr>
              <a:t>Topic:</a:t>
            </a:r>
            <a:br>
              <a:rPr lang="en-US" sz="1700" dirty="0"/>
            </a:br>
            <a:r>
              <a:rPr lang="en-US" sz="1700" dirty="0">
                <a:latin typeface="+mj-lt"/>
              </a:rPr>
              <a:t>Physics and data-based battery management for</a:t>
            </a:r>
            <a:br>
              <a:rPr lang="en-US" sz="1700" dirty="0">
                <a:latin typeface="+mj-lt"/>
              </a:rPr>
            </a:br>
            <a:r>
              <a:rPr lang="en-US" sz="1700" dirty="0" err="1">
                <a:latin typeface="+mj-lt"/>
              </a:rPr>
              <a:t>optimised</a:t>
            </a:r>
            <a:r>
              <a:rPr lang="en-US" sz="1700" dirty="0">
                <a:latin typeface="+mj-lt"/>
              </a:rPr>
              <a:t> battery </a:t>
            </a:r>
            <a:r>
              <a:rPr lang="en-US" sz="1700" dirty="0" err="1">
                <a:latin typeface="+mj-lt"/>
              </a:rPr>
              <a:t>utilisation</a:t>
            </a:r>
            <a:r>
              <a:rPr lang="en-US" sz="1700" dirty="0">
                <a:latin typeface="+mj-lt"/>
              </a:rPr>
              <a:t> (Batteries Partnership)</a:t>
            </a:r>
          </a:p>
          <a:p>
            <a:pPr>
              <a:lnSpc>
                <a:spcPct val="120000"/>
              </a:lnSpc>
            </a:pPr>
            <a:r>
              <a:rPr lang="en-US" sz="1700" dirty="0">
                <a:latin typeface="+mn-lt"/>
              </a:rPr>
              <a:t>Topic identifier:</a:t>
            </a:r>
            <a:br>
              <a:rPr lang="en-US" sz="1700" dirty="0">
                <a:latin typeface="+mn-lt"/>
              </a:rPr>
            </a:br>
            <a:r>
              <a:rPr lang="en-US" sz="1700" dirty="0">
                <a:latin typeface="+mj-lt"/>
              </a:rPr>
              <a:t>HORIZON-CL5-2022-D2-01-09</a:t>
            </a:r>
          </a:p>
          <a:p>
            <a:pPr>
              <a:lnSpc>
                <a:spcPct val="120000"/>
              </a:lnSpc>
            </a:pPr>
            <a:r>
              <a:rPr lang="en-US" sz="1700" dirty="0">
                <a:latin typeface="+mn-lt"/>
              </a:rPr>
              <a:t>Type of action:</a:t>
            </a:r>
            <a:br>
              <a:rPr lang="en-US" sz="1700" dirty="0">
                <a:latin typeface="+mn-lt"/>
              </a:rPr>
            </a:br>
            <a:r>
              <a:rPr lang="en-US" sz="1700" dirty="0">
                <a:latin typeface="+mj-lt"/>
              </a:rPr>
              <a:t>Research and innovation action (RIA)</a:t>
            </a:r>
          </a:p>
          <a:p>
            <a:pPr>
              <a:lnSpc>
                <a:spcPct val="120000"/>
              </a:lnSpc>
            </a:pPr>
            <a:r>
              <a:rPr lang="en-US" sz="1700" dirty="0">
                <a:latin typeface="+mn-lt"/>
              </a:rPr>
              <a:t>Coordinator:</a:t>
            </a:r>
            <a:br>
              <a:rPr lang="en-US" sz="1700" dirty="0"/>
            </a:br>
            <a:r>
              <a:rPr lang="en-US" sz="1700" dirty="0">
                <a:latin typeface="+mj-lt"/>
              </a:rPr>
              <a:t>AIT Austrian Institute of Technology GmbH</a:t>
            </a:r>
          </a:p>
          <a:p>
            <a:pPr>
              <a:lnSpc>
                <a:spcPct val="120000"/>
              </a:lnSpc>
            </a:pPr>
            <a:r>
              <a:rPr lang="en-US" sz="1700" dirty="0">
                <a:latin typeface="+mn-lt"/>
              </a:rPr>
              <a:t>Grant agreement number:</a:t>
            </a:r>
            <a:br>
              <a:rPr lang="en-US" sz="1700" dirty="0">
                <a:latin typeface="+mn-lt"/>
              </a:rPr>
            </a:br>
            <a:r>
              <a:rPr lang="en-US" sz="1700" dirty="0">
                <a:latin typeface="+mj-lt"/>
              </a:rPr>
              <a:t>101103898 - NEXTBMS</a:t>
            </a:r>
          </a:p>
          <a:p>
            <a:pPr>
              <a:lnSpc>
                <a:spcPct val="120000"/>
              </a:lnSpc>
            </a:pPr>
            <a:r>
              <a:rPr lang="en-US" sz="1700" dirty="0">
                <a:latin typeface="+mn-lt"/>
              </a:rPr>
              <a:t>Maximum grant amount:</a:t>
            </a:r>
            <a:br>
              <a:rPr lang="en-US" sz="1700" dirty="0">
                <a:latin typeface="+mn-lt"/>
              </a:rPr>
            </a:br>
            <a:r>
              <a:rPr lang="en-US" sz="1700" dirty="0">
                <a:latin typeface="+mj-lt"/>
              </a:rPr>
              <a:t>4,998,318.25 EUR</a:t>
            </a:r>
          </a:p>
          <a:p>
            <a:endParaRPr lang="en-GB" dirty="0"/>
          </a:p>
          <a:p>
            <a:endParaRPr lang="nl-NL" dirty="0"/>
          </a:p>
          <a:p>
            <a:endParaRPr lang="nl-NL" dirty="0"/>
          </a:p>
        </p:txBody>
      </p:sp>
      <p:sp>
        <p:nvSpPr>
          <p:cNvPr id="6" name="Titel 5">
            <a:extLst>
              <a:ext uri="{FF2B5EF4-FFF2-40B4-BE49-F238E27FC236}">
                <a16:creationId xmlns:a16="http://schemas.microsoft.com/office/drawing/2014/main" id="{27C6BC10-AF9B-350B-F7BB-91D111FE9F36}"/>
              </a:ext>
            </a:extLst>
          </p:cNvPr>
          <p:cNvSpPr>
            <a:spLocks noGrp="1"/>
          </p:cNvSpPr>
          <p:nvPr>
            <p:ph type="title"/>
          </p:nvPr>
        </p:nvSpPr>
        <p:spPr>
          <a:xfrm>
            <a:off x="598424" y="261391"/>
            <a:ext cx="9338055" cy="575321"/>
          </a:xfrm>
        </p:spPr>
        <p:txBody>
          <a:bodyPr>
            <a:noAutofit/>
          </a:bodyPr>
          <a:lstStyle/>
          <a:p>
            <a:pPr>
              <a:lnSpc>
                <a:spcPct val="100000"/>
              </a:lnSpc>
            </a:pPr>
            <a:r>
              <a:rPr lang="en-US" sz="2200" dirty="0">
                <a:solidFill>
                  <a:schemeClr val="tx1"/>
                </a:solidFill>
              </a:rPr>
              <a:t>NEXT-generation physics and data-based Battery Management Systems</a:t>
            </a:r>
            <a:br>
              <a:rPr lang="en-US" sz="2200" dirty="0">
                <a:solidFill>
                  <a:schemeClr val="tx1"/>
                </a:solidFill>
              </a:rPr>
            </a:br>
            <a:r>
              <a:rPr lang="en-US" sz="2200" dirty="0">
                <a:solidFill>
                  <a:schemeClr val="tx1"/>
                </a:solidFill>
              </a:rPr>
              <a:t>for </a:t>
            </a:r>
            <a:r>
              <a:rPr lang="en-US" sz="2200" dirty="0" err="1">
                <a:solidFill>
                  <a:schemeClr val="tx1"/>
                </a:solidFill>
              </a:rPr>
              <a:t>optimised</a:t>
            </a:r>
            <a:r>
              <a:rPr lang="en-US" sz="2200" dirty="0">
                <a:solidFill>
                  <a:schemeClr val="tx1"/>
                </a:solidFill>
              </a:rPr>
              <a:t> battery </a:t>
            </a:r>
            <a:r>
              <a:rPr lang="en-US" sz="2200" dirty="0" err="1">
                <a:solidFill>
                  <a:schemeClr val="tx1"/>
                </a:solidFill>
              </a:rPr>
              <a:t>utilisation</a:t>
            </a:r>
            <a:endParaRPr lang="nl-NL" sz="2200" dirty="0">
              <a:solidFill>
                <a:schemeClr val="tx1"/>
              </a:solidFill>
            </a:endParaRPr>
          </a:p>
        </p:txBody>
      </p:sp>
      <p:grpSp>
        <p:nvGrpSpPr>
          <p:cNvPr id="21" name="Gruppieren 20">
            <a:extLst>
              <a:ext uri="{FF2B5EF4-FFF2-40B4-BE49-F238E27FC236}">
                <a16:creationId xmlns:a16="http://schemas.microsoft.com/office/drawing/2014/main" id="{E3DF0798-E059-3475-B528-500D8D58C075}"/>
              </a:ext>
            </a:extLst>
          </p:cNvPr>
          <p:cNvGrpSpPr/>
          <p:nvPr/>
        </p:nvGrpSpPr>
        <p:grpSpPr>
          <a:xfrm>
            <a:off x="6456040" y="1988840"/>
            <a:ext cx="3099326" cy="1388013"/>
            <a:chOff x="12520677" y="2967697"/>
            <a:chExt cx="3099326" cy="1388013"/>
          </a:xfrm>
        </p:grpSpPr>
        <p:grpSp>
          <p:nvGrpSpPr>
            <p:cNvPr id="20" name="Gruppieren 19">
              <a:extLst>
                <a:ext uri="{FF2B5EF4-FFF2-40B4-BE49-F238E27FC236}">
                  <a16:creationId xmlns:a16="http://schemas.microsoft.com/office/drawing/2014/main" id="{AD8C6D54-7F28-A8C0-038D-BFE318A40E65}"/>
                </a:ext>
              </a:extLst>
            </p:cNvPr>
            <p:cNvGrpSpPr/>
            <p:nvPr/>
          </p:nvGrpSpPr>
          <p:grpSpPr>
            <a:xfrm>
              <a:off x="12520677" y="2967697"/>
              <a:ext cx="1040379" cy="1089342"/>
              <a:chOff x="12520677" y="2967697"/>
              <a:chExt cx="1040379" cy="1089342"/>
            </a:xfrm>
          </p:grpSpPr>
          <p:pic>
            <p:nvPicPr>
              <p:cNvPr id="9" name="Graphic 2" descr="Cursor met effen opvulling">
                <a:hlinkClick r:id="rId2"/>
                <a:extLst>
                  <a:ext uri="{FF2B5EF4-FFF2-40B4-BE49-F238E27FC236}">
                    <a16:creationId xmlns:a16="http://schemas.microsoft.com/office/drawing/2014/main" id="{02A072C8-B312-8F6F-D4C5-3980660F587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919131" y="3415114"/>
                <a:ext cx="641925" cy="641925"/>
              </a:xfrm>
              <a:prstGeom prst="rect">
                <a:avLst/>
              </a:prstGeom>
            </p:spPr>
          </p:pic>
          <p:pic>
            <p:nvPicPr>
              <p:cNvPr id="8" name="Graphic 1" descr="Wereld silhouet">
                <a:hlinkClick r:id="rId2"/>
                <a:extLst>
                  <a:ext uri="{FF2B5EF4-FFF2-40B4-BE49-F238E27FC236}">
                    <a16:creationId xmlns:a16="http://schemas.microsoft.com/office/drawing/2014/main" id="{AFDF2FE6-1ED9-A087-9320-0319D42B54A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520677" y="2967697"/>
                <a:ext cx="914400" cy="914400"/>
              </a:xfrm>
              <a:prstGeom prst="rect">
                <a:avLst/>
              </a:prstGeom>
            </p:spPr>
          </p:pic>
        </p:grpSp>
        <p:sp>
          <p:nvSpPr>
            <p:cNvPr id="10" name="Tijdelijke aanduiding voor inhoud 2">
              <a:extLst>
                <a:ext uri="{FF2B5EF4-FFF2-40B4-BE49-F238E27FC236}">
                  <a16:creationId xmlns:a16="http://schemas.microsoft.com/office/drawing/2014/main" id="{8A6B4A77-0A92-5E89-8592-8E25BBAA219F}"/>
                </a:ext>
              </a:extLst>
            </p:cNvPr>
            <p:cNvSpPr txBox="1">
              <a:spLocks/>
            </p:cNvSpPr>
            <p:nvPr/>
          </p:nvSpPr>
          <p:spPr>
            <a:xfrm>
              <a:off x="13008768" y="4005064"/>
              <a:ext cx="2611235" cy="35064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sz="2800" dirty="0">
                  <a:latin typeface="+mn-lt"/>
                  <a:hlinkClick r:id="rId2">
                    <a:extLst>
                      <a:ext uri="{A12FA001-AC4F-418D-AE19-62706E023703}">
                        <ahyp:hlinkClr xmlns:ahyp="http://schemas.microsoft.com/office/drawing/2018/hyperlinkcolor" val="tx"/>
                      </a:ext>
                    </a:extLst>
                  </a:hlinkClick>
                </a:rPr>
                <a:t>NEXTBMS.eu</a:t>
              </a:r>
              <a:endParaRPr lang="en-US" sz="2800" dirty="0">
                <a:latin typeface="+mn-lt"/>
              </a:endParaRPr>
            </a:p>
          </p:txBody>
        </p:sp>
      </p:grpSp>
      <p:sp>
        <p:nvSpPr>
          <p:cNvPr id="22" name="Tijdelijke aanduiding voor inhoud 2">
            <a:extLst>
              <a:ext uri="{FF2B5EF4-FFF2-40B4-BE49-F238E27FC236}">
                <a16:creationId xmlns:a16="http://schemas.microsoft.com/office/drawing/2014/main" id="{221DEE86-21E8-8D3D-F1CF-8A8F3F340F05}"/>
              </a:ext>
            </a:extLst>
          </p:cNvPr>
          <p:cNvSpPr txBox="1">
            <a:spLocks/>
          </p:cNvSpPr>
          <p:nvPr/>
        </p:nvSpPr>
        <p:spPr>
          <a:xfrm>
            <a:off x="6456040" y="4720565"/>
            <a:ext cx="5472608" cy="141580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1700" dirty="0">
                <a:latin typeface="+mn-lt"/>
              </a:rPr>
              <a:t>Funded by the European Union under grant number 101103898. Views and opinions expressed are however those of the author(s) only and do not necessarily reflect those of the European Union. Neither the European Union nor the granting authority can be held responsible for them. </a:t>
            </a:r>
          </a:p>
        </p:txBody>
      </p:sp>
      <p:pic>
        <p:nvPicPr>
          <p:cNvPr id="23" name="Picture 9" descr="Graphical user interface, text&#10;&#10;Description automatically generated">
            <a:extLst>
              <a:ext uri="{FF2B5EF4-FFF2-40B4-BE49-F238E27FC236}">
                <a16:creationId xmlns:a16="http://schemas.microsoft.com/office/drawing/2014/main" id="{8DCB4552-1AC1-F807-8F53-5AA7BE4D608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28048" y="3904763"/>
            <a:ext cx="3562007" cy="747292"/>
          </a:xfrm>
          <a:prstGeom prst="rect">
            <a:avLst/>
          </a:prstGeom>
        </p:spPr>
      </p:pic>
    </p:spTree>
    <p:extLst>
      <p:ext uri="{BB962C8B-B14F-4D97-AF65-F5344CB8AC3E}">
        <p14:creationId xmlns:p14="http://schemas.microsoft.com/office/powerpoint/2010/main" val="28939448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F038FEA-018F-9788-3EEF-BBCAB788003F}"/>
              </a:ext>
            </a:extLst>
          </p:cNvPr>
          <p:cNvSpPr>
            <a:spLocks noGrp="1"/>
          </p:cNvSpPr>
          <p:nvPr>
            <p:ph type="sldNum" sz="quarter" idx="12"/>
          </p:nvPr>
        </p:nvSpPr>
        <p:spPr/>
        <p:txBody>
          <a:bodyPr/>
          <a:lstStyle/>
          <a:p>
            <a:fld id="{5BFCF61C-3B18-4C03-8326-CC3B32D710C9}" type="slidenum">
              <a:rPr lang="nl-NL" smtClean="0"/>
              <a:pPr/>
              <a:t>3</a:t>
            </a:fld>
            <a:endParaRPr lang="nl-NL"/>
          </a:p>
        </p:txBody>
      </p:sp>
      <p:sp>
        <p:nvSpPr>
          <p:cNvPr id="8" name="Title 7">
            <a:extLst>
              <a:ext uri="{FF2B5EF4-FFF2-40B4-BE49-F238E27FC236}">
                <a16:creationId xmlns:a16="http://schemas.microsoft.com/office/drawing/2014/main" id="{B9EA57D8-EA20-4A34-6EBE-8C6CF39F9F31}"/>
              </a:ext>
            </a:extLst>
          </p:cNvPr>
          <p:cNvSpPr>
            <a:spLocks noGrp="1"/>
          </p:cNvSpPr>
          <p:nvPr>
            <p:ph type="title"/>
          </p:nvPr>
        </p:nvSpPr>
        <p:spPr/>
        <p:txBody>
          <a:bodyPr>
            <a:normAutofit/>
          </a:bodyPr>
          <a:lstStyle/>
          <a:p>
            <a:r>
              <a:rPr lang="nl-NL" sz="2800" dirty="0"/>
              <a:t>Consortium</a:t>
            </a:r>
          </a:p>
        </p:txBody>
      </p:sp>
      <p:sp>
        <p:nvSpPr>
          <p:cNvPr id="7" name="Date Placeholder 6">
            <a:extLst>
              <a:ext uri="{FF2B5EF4-FFF2-40B4-BE49-F238E27FC236}">
                <a16:creationId xmlns:a16="http://schemas.microsoft.com/office/drawing/2014/main" id="{934E4312-D4A8-7F5F-420F-C2B8F45AE110}"/>
              </a:ext>
            </a:extLst>
          </p:cNvPr>
          <p:cNvSpPr>
            <a:spLocks noGrp="1"/>
          </p:cNvSpPr>
          <p:nvPr>
            <p:ph type="dt" sz="half" idx="17"/>
          </p:nvPr>
        </p:nvSpPr>
        <p:spPr/>
        <p:txBody>
          <a:bodyPr/>
          <a:lstStyle/>
          <a:p>
            <a:fld id="{B2D26256-AF60-411F-B35D-CDD80AE4974B}" type="datetime1">
              <a:rPr lang="nl-NL" smtClean="0"/>
              <a:t>22-10-2024</a:t>
            </a:fld>
            <a:endParaRPr lang="nl-NL" dirty="0"/>
          </a:p>
        </p:txBody>
      </p:sp>
      <p:sp>
        <p:nvSpPr>
          <p:cNvPr id="4" name="Footer Placeholder 3">
            <a:extLst>
              <a:ext uri="{FF2B5EF4-FFF2-40B4-BE49-F238E27FC236}">
                <a16:creationId xmlns:a16="http://schemas.microsoft.com/office/drawing/2014/main" id="{87442155-2C8F-7720-05D9-72560B1A3D3A}"/>
              </a:ext>
            </a:extLst>
          </p:cNvPr>
          <p:cNvSpPr>
            <a:spLocks noGrp="1"/>
          </p:cNvSpPr>
          <p:nvPr>
            <p:ph type="ftr" sz="quarter" idx="11"/>
          </p:nvPr>
        </p:nvSpPr>
        <p:spPr/>
        <p:txBody>
          <a:bodyPr/>
          <a:lstStyle/>
          <a:p>
            <a:r>
              <a:rPr lang="nl-NL"/>
              <a:t>NEXTBMS Cluster Meeting</a:t>
            </a:r>
            <a:endParaRPr lang="nl-NL" dirty="0"/>
          </a:p>
        </p:txBody>
      </p:sp>
    </p:spTree>
    <p:extLst>
      <p:ext uri="{BB962C8B-B14F-4D97-AF65-F5344CB8AC3E}">
        <p14:creationId xmlns:p14="http://schemas.microsoft.com/office/powerpoint/2010/main" val="24777330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10430866-BD47-AC13-D1C3-E2DE27ABC54B}"/>
              </a:ext>
            </a:extLst>
          </p:cNvPr>
          <p:cNvSpPr>
            <a:spLocks noGrp="1"/>
          </p:cNvSpPr>
          <p:nvPr>
            <p:ph type="sldNum" sz="quarter" idx="4"/>
          </p:nvPr>
        </p:nvSpPr>
        <p:spPr/>
        <p:txBody>
          <a:bodyPr/>
          <a:lstStyle/>
          <a:p>
            <a:pPr>
              <a:defRPr/>
            </a:pPr>
            <a:fld id="{9FF9BEAF-778C-7446-863C-7292389481CB}" type="slidenum">
              <a:rPr lang="en-GB" noProof="0" smtClean="0"/>
              <a:pPr>
                <a:defRPr/>
              </a:pPr>
              <a:t>4</a:t>
            </a:fld>
            <a:endParaRPr lang="en-GB" noProof="0"/>
          </a:p>
        </p:txBody>
      </p:sp>
      <p:pic>
        <p:nvPicPr>
          <p:cNvPr id="6" name="Grafik 5" descr="Ein Bild, das Schaltung, Screenshot, Design enthält.&#10;&#10;Automatisch generierte Beschreibung">
            <a:extLst>
              <a:ext uri="{FF2B5EF4-FFF2-40B4-BE49-F238E27FC236}">
                <a16:creationId xmlns:a16="http://schemas.microsoft.com/office/drawing/2014/main" id="{90191908-8300-01B3-0409-70A40BF709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2301528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2F83768C-3B0B-418F-ED7E-388359694BFD}"/>
              </a:ext>
            </a:extLst>
          </p:cNvPr>
          <p:cNvSpPr>
            <a:spLocks noGrp="1"/>
          </p:cNvSpPr>
          <p:nvPr>
            <p:ph type="ftr" sz="quarter" idx="11"/>
          </p:nvPr>
        </p:nvSpPr>
        <p:spPr/>
        <p:txBody>
          <a:bodyPr/>
          <a:lstStyle/>
          <a:p>
            <a:r>
              <a:rPr lang="nl-NL" dirty="0"/>
              <a:t>The BMS Alliance - Webinar</a:t>
            </a:r>
          </a:p>
        </p:txBody>
      </p:sp>
      <p:sp>
        <p:nvSpPr>
          <p:cNvPr id="3" name="Tijdelijke aanduiding voor dianummer 2">
            <a:extLst>
              <a:ext uri="{FF2B5EF4-FFF2-40B4-BE49-F238E27FC236}">
                <a16:creationId xmlns:a16="http://schemas.microsoft.com/office/drawing/2014/main" id="{C6AD5AC2-7519-5A06-C793-AB4C4FEE0CB2}"/>
              </a:ext>
            </a:extLst>
          </p:cNvPr>
          <p:cNvSpPr>
            <a:spLocks noGrp="1"/>
          </p:cNvSpPr>
          <p:nvPr>
            <p:ph type="sldNum" sz="quarter" idx="12"/>
          </p:nvPr>
        </p:nvSpPr>
        <p:spPr/>
        <p:txBody>
          <a:bodyPr/>
          <a:lstStyle/>
          <a:p>
            <a:fld id="{5BFCF61C-3B18-4C03-8326-CC3B32D710C9}" type="slidenum">
              <a:rPr lang="nl-NL" smtClean="0"/>
              <a:pPr/>
              <a:t>5</a:t>
            </a:fld>
            <a:endParaRPr lang="nl-NL"/>
          </a:p>
        </p:txBody>
      </p:sp>
      <p:sp>
        <p:nvSpPr>
          <p:cNvPr id="4" name="Tijdelijke aanduiding voor tekst 3">
            <a:extLst>
              <a:ext uri="{FF2B5EF4-FFF2-40B4-BE49-F238E27FC236}">
                <a16:creationId xmlns:a16="http://schemas.microsoft.com/office/drawing/2014/main" id="{46B4668D-D7CA-C7C3-ECBE-3DB1A4964C79}"/>
              </a:ext>
            </a:extLst>
          </p:cNvPr>
          <p:cNvSpPr>
            <a:spLocks noGrp="1"/>
          </p:cNvSpPr>
          <p:nvPr>
            <p:ph type="body" sz="quarter" idx="13"/>
          </p:nvPr>
        </p:nvSpPr>
        <p:spPr/>
        <p:txBody>
          <a:bodyPr/>
          <a:lstStyle/>
          <a:p>
            <a:r>
              <a:rPr lang="de-DE" sz="2400" dirty="0"/>
              <a:t>A</a:t>
            </a:r>
            <a:r>
              <a:rPr lang="en-US" sz="2400" dirty="0" err="1"/>
              <a:t>im</a:t>
            </a:r>
            <a:r>
              <a:rPr lang="en-US" sz="2400" dirty="0"/>
              <a:t> of NEXTBMS</a:t>
            </a:r>
            <a:endParaRPr lang="nl-NL" sz="2400" dirty="0"/>
          </a:p>
        </p:txBody>
      </p:sp>
      <p:sp>
        <p:nvSpPr>
          <p:cNvPr id="5" name="Tijdelijke aanduiding voor tekst 4">
            <a:extLst>
              <a:ext uri="{FF2B5EF4-FFF2-40B4-BE49-F238E27FC236}">
                <a16:creationId xmlns:a16="http://schemas.microsoft.com/office/drawing/2014/main" id="{456BDFF6-4DCC-82A2-1542-858A8B500029}"/>
              </a:ext>
            </a:extLst>
          </p:cNvPr>
          <p:cNvSpPr>
            <a:spLocks noGrp="1"/>
          </p:cNvSpPr>
          <p:nvPr>
            <p:ph type="body" sz="quarter" idx="15"/>
          </p:nvPr>
        </p:nvSpPr>
        <p:spPr>
          <a:xfrm>
            <a:off x="637610" y="1871013"/>
            <a:ext cx="11020990" cy="4237687"/>
          </a:xfrm>
        </p:spPr>
        <p:txBody>
          <a:bodyPr vert="horz" lIns="91440" tIns="45720" rIns="91440" bIns="45720" rtlCol="0" anchor="t">
            <a:noAutofit/>
          </a:bodyPr>
          <a:lstStyle/>
          <a:p>
            <a:pPr>
              <a:lnSpc>
                <a:spcPct val="100000"/>
              </a:lnSpc>
            </a:pPr>
            <a:r>
              <a:rPr lang="en-US" dirty="0">
                <a:latin typeface="Avenir Next LT Pro" panose="020B0504020202020204" pitchFamily="34" charset="0"/>
              </a:rPr>
              <a:t>Development of an advanced battery management systems (BMS)</a:t>
            </a:r>
          </a:p>
          <a:p>
            <a:pPr lvl="1">
              <a:lnSpc>
                <a:spcPct val="100000"/>
              </a:lnSpc>
            </a:pPr>
            <a:r>
              <a:rPr lang="en-US" sz="1600" dirty="0">
                <a:latin typeface="+mn-lt"/>
              </a:rPr>
              <a:t>built on fundamental knowledge and experience with the physicochemical processes of LIBs,</a:t>
            </a:r>
          </a:p>
          <a:p>
            <a:pPr lvl="1">
              <a:lnSpc>
                <a:spcPct val="100000"/>
              </a:lnSpc>
            </a:pPr>
            <a:r>
              <a:rPr lang="en-US" sz="1600" dirty="0">
                <a:latin typeface="+mn-lt"/>
              </a:rPr>
              <a:t>enhancing significantly current modelling approaches, including the readiness for upcoming LIB material developments.</a:t>
            </a:r>
          </a:p>
          <a:p>
            <a:pPr marL="402336" lvl="1" indent="0">
              <a:lnSpc>
                <a:spcPct val="100000"/>
              </a:lnSpc>
              <a:buNone/>
            </a:pPr>
            <a:endParaRPr lang="en-US" sz="1600" dirty="0">
              <a:latin typeface="+mn-lt"/>
            </a:endParaRPr>
          </a:p>
          <a:p>
            <a:pPr>
              <a:lnSpc>
                <a:spcPct val="100000"/>
              </a:lnSpc>
            </a:pPr>
            <a:r>
              <a:rPr lang="en-US" dirty="0">
                <a:latin typeface="Avenir Next LT Pro" panose="020B0504020202020204" pitchFamily="34" charset="0"/>
              </a:rPr>
              <a:t>NEXTBMS further introduces optimized sensors and measurement techniques</a:t>
            </a:r>
          </a:p>
          <a:p>
            <a:pPr lvl="1">
              <a:lnSpc>
                <a:spcPct val="100000"/>
              </a:lnSpc>
            </a:pPr>
            <a:r>
              <a:rPr lang="en-US" sz="1600" dirty="0">
                <a:latin typeface="+mn-lt"/>
              </a:rPr>
              <a:t>to meet modelling needs and to optimize models based on physical sensor data,</a:t>
            </a:r>
          </a:p>
          <a:p>
            <a:pPr lvl="1">
              <a:lnSpc>
                <a:spcPct val="100000"/>
              </a:lnSpc>
            </a:pPr>
            <a:r>
              <a:rPr lang="en-US" sz="1600" dirty="0">
                <a:latin typeface="+mn-lt"/>
              </a:rPr>
              <a:t>crucial for physical cell configurations to form a framework for advanced battery state prediction and –control</a:t>
            </a:r>
          </a:p>
          <a:p>
            <a:pPr marL="402336" lvl="1" indent="0">
              <a:lnSpc>
                <a:spcPct val="100000"/>
              </a:lnSpc>
              <a:buNone/>
            </a:pPr>
            <a:endParaRPr lang="en-US" dirty="0">
              <a:latin typeface="+mn-lt"/>
            </a:endParaRPr>
          </a:p>
          <a:p>
            <a:pPr>
              <a:lnSpc>
                <a:spcPct val="100000"/>
              </a:lnSpc>
            </a:pPr>
            <a:r>
              <a:rPr lang="en-US" dirty="0">
                <a:latin typeface="Avenir Next LT Pro" panose="020B0504020202020204" pitchFamily="34" charset="0"/>
              </a:rPr>
              <a:t>NEXTBMS ensures that the next generation of BMSs will enable higher performance, safety, and longer lifetime of the battery cells for an overall optimal utilization of the battery system.</a:t>
            </a:r>
            <a:endParaRPr lang="de-DE" dirty="0">
              <a:latin typeface="Avenir Next LT Pro" panose="020B0504020202020204" pitchFamily="34" charset="0"/>
            </a:endParaRPr>
          </a:p>
          <a:p>
            <a:pPr>
              <a:lnSpc>
                <a:spcPct val="100000"/>
              </a:lnSpc>
            </a:pPr>
            <a:endParaRPr lang="en-US" dirty="0"/>
          </a:p>
        </p:txBody>
      </p:sp>
      <p:sp>
        <p:nvSpPr>
          <p:cNvPr id="7" name="Tijdelijke aanduiding voor datum 6">
            <a:extLst>
              <a:ext uri="{FF2B5EF4-FFF2-40B4-BE49-F238E27FC236}">
                <a16:creationId xmlns:a16="http://schemas.microsoft.com/office/drawing/2014/main" id="{64BA9B47-6E3B-DC14-D25D-B7A1F2FCB1D9}"/>
              </a:ext>
            </a:extLst>
          </p:cNvPr>
          <p:cNvSpPr>
            <a:spLocks noGrp="1"/>
          </p:cNvSpPr>
          <p:nvPr>
            <p:ph type="dt" sz="half" idx="17"/>
          </p:nvPr>
        </p:nvSpPr>
        <p:spPr/>
        <p:txBody>
          <a:bodyPr/>
          <a:lstStyle/>
          <a:p>
            <a:fld id="{B0E48E85-DFB5-4E5E-9C1C-9B72CCE7B769}" type="datetime1">
              <a:rPr lang="nl-NL" smtClean="0"/>
              <a:t>22-10-2024</a:t>
            </a:fld>
            <a:endParaRPr lang="nl-NL"/>
          </a:p>
        </p:txBody>
      </p:sp>
      <p:sp>
        <p:nvSpPr>
          <p:cNvPr id="10" name="Titel 5">
            <a:extLst>
              <a:ext uri="{FF2B5EF4-FFF2-40B4-BE49-F238E27FC236}">
                <a16:creationId xmlns:a16="http://schemas.microsoft.com/office/drawing/2014/main" id="{85F236F3-E87B-A3A1-58A8-325B9EFEB41F}"/>
              </a:ext>
            </a:extLst>
          </p:cNvPr>
          <p:cNvSpPr>
            <a:spLocks noGrp="1"/>
          </p:cNvSpPr>
          <p:nvPr>
            <p:ph type="title"/>
          </p:nvPr>
        </p:nvSpPr>
        <p:spPr>
          <a:xfrm>
            <a:off x="598424" y="261391"/>
            <a:ext cx="9338055" cy="575321"/>
          </a:xfrm>
        </p:spPr>
        <p:txBody>
          <a:bodyPr>
            <a:noAutofit/>
          </a:bodyPr>
          <a:lstStyle/>
          <a:p>
            <a:pPr>
              <a:lnSpc>
                <a:spcPct val="100000"/>
              </a:lnSpc>
            </a:pPr>
            <a:r>
              <a:rPr lang="en-US" sz="2200" dirty="0">
                <a:solidFill>
                  <a:schemeClr val="tx1"/>
                </a:solidFill>
              </a:rPr>
              <a:t>NEXT-generation physics and data-based Battery Management Systems</a:t>
            </a:r>
            <a:br>
              <a:rPr lang="en-US" sz="2200" dirty="0">
                <a:solidFill>
                  <a:schemeClr val="tx1"/>
                </a:solidFill>
              </a:rPr>
            </a:br>
            <a:r>
              <a:rPr lang="en-US" sz="2200" dirty="0">
                <a:solidFill>
                  <a:schemeClr val="tx1"/>
                </a:solidFill>
              </a:rPr>
              <a:t>for </a:t>
            </a:r>
            <a:r>
              <a:rPr lang="en-US" sz="2200" dirty="0" err="1">
                <a:solidFill>
                  <a:schemeClr val="tx1"/>
                </a:solidFill>
              </a:rPr>
              <a:t>optimised</a:t>
            </a:r>
            <a:r>
              <a:rPr lang="en-US" sz="2200" dirty="0">
                <a:solidFill>
                  <a:schemeClr val="tx1"/>
                </a:solidFill>
              </a:rPr>
              <a:t> battery </a:t>
            </a:r>
            <a:r>
              <a:rPr lang="en-US" sz="2200" dirty="0" err="1">
                <a:solidFill>
                  <a:schemeClr val="tx1"/>
                </a:solidFill>
              </a:rPr>
              <a:t>utilisation</a:t>
            </a:r>
            <a:endParaRPr lang="nl-NL" sz="2200" dirty="0">
              <a:solidFill>
                <a:schemeClr val="tx1"/>
              </a:solidFill>
            </a:endParaRPr>
          </a:p>
        </p:txBody>
      </p:sp>
    </p:spTree>
    <p:extLst>
      <p:ext uri="{BB962C8B-B14F-4D97-AF65-F5344CB8AC3E}">
        <p14:creationId xmlns:p14="http://schemas.microsoft.com/office/powerpoint/2010/main" val="2070365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2F83768C-3B0B-418F-ED7E-388359694BFD}"/>
              </a:ext>
            </a:extLst>
          </p:cNvPr>
          <p:cNvSpPr>
            <a:spLocks noGrp="1"/>
          </p:cNvSpPr>
          <p:nvPr>
            <p:ph type="ftr" sz="quarter" idx="11"/>
          </p:nvPr>
        </p:nvSpPr>
        <p:spPr/>
        <p:txBody>
          <a:bodyPr/>
          <a:lstStyle/>
          <a:p>
            <a:r>
              <a:rPr lang="nl-NL"/>
              <a:t>The BMS Alliance - Webinar</a:t>
            </a:r>
          </a:p>
        </p:txBody>
      </p:sp>
      <p:sp>
        <p:nvSpPr>
          <p:cNvPr id="3" name="Tijdelijke aanduiding voor dianummer 2">
            <a:extLst>
              <a:ext uri="{FF2B5EF4-FFF2-40B4-BE49-F238E27FC236}">
                <a16:creationId xmlns:a16="http://schemas.microsoft.com/office/drawing/2014/main" id="{C6AD5AC2-7519-5A06-C793-AB4C4FEE0CB2}"/>
              </a:ext>
            </a:extLst>
          </p:cNvPr>
          <p:cNvSpPr>
            <a:spLocks noGrp="1"/>
          </p:cNvSpPr>
          <p:nvPr>
            <p:ph type="sldNum" sz="quarter" idx="12"/>
          </p:nvPr>
        </p:nvSpPr>
        <p:spPr/>
        <p:txBody>
          <a:bodyPr/>
          <a:lstStyle/>
          <a:p>
            <a:fld id="{5BFCF61C-3B18-4C03-8326-CC3B32D710C9}" type="slidenum">
              <a:rPr lang="nl-NL" smtClean="0"/>
              <a:pPr/>
              <a:t>6</a:t>
            </a:fld>
            <a:endParaRPr lang="nl-NL"/>
          </a:p>
        </p:txBody>
      </p:sp>
      <p:sp>
        <p:nvSpPr>
          <p:cNvPr id="4" name="Tijdelijke aanduiding voor tekst 3">
            <a:extLst>
              <a:ext uri="{FF2B5EF4-FFF2-40B4-BE49-F238E27FC236}">
                <a16:creationId xmlns:a16="http://schemas.microsoft.com/office/drawing/2014/main" id="{46B4668D-D7CA-C7C3-ECBE-3DB1A4964C79}"/>
              </a:ext>
            </a:extLst>
          </p:cNvPr>
          <p:cNvSpPr>
            <a:spLocks noGrp="1"/>
          </p:cNvSpPr>
          <p:nvPr>
            <p:ph type="body" sz="quarter" idx="13"/>
          </p:nvPr>
        </p:nvSpPr>
        <p:spPr/>
        <p:txBody>
          <a:bodyPr/>
          <a:lstStyle/>
          <a:p>
            <a:r>
              <a:rPr lang="de-DE" dirty="0"/>
              <a:t>Technical </a:t>
            </a:r>
            <a:r>
              <a:rPr lang="de-DE" dirty="0" err="1"/>
              <a:t>Objectives</a:t>
            </a:r>
            <a:r>
              <a:rPr lang="de-DE" dirty="0"/>
              <a:t> (TO)</a:t>
            </a:r>
            <a:endParaRPr lang="en-GB" dirty="0"/>
          </a:p>
          <a:p>
            <a:endParaRPr lang="nl-NL" dirty="0"/>
          </a:p>
        </p:txBody>
      </p:sp>
      <p:sp>
        <p:nvSpPr>
          <p:cNvPr id="5" name="Tijdelijke aanduiding voor tekst 4">
            <a:extLst>
              <a:ext uri="{FF2B5EF4-FFF2-40B4-BE49-F238E27FC236}">
                <a16:creationId xmlns:a16="http://schemas.microsoft.com/office/drawing/2014/main" id="{456BDFF6-4DCC-82A2-1542-858A8B500029}"/>
              </a:ext>
            </a:extLst>
          </p:cNvPr>
          <p:cNvSpPr>
            <a:spLocks noGrp="1"/>
          </p:cNvSpPr>
          <p:nvPr>
            <p:ph type="body" sz="quarter" idx="15"/>
          </p:nvPr>
        </p:nvSpPr>
        <p:spPr>
          <a:xfrm>
            <a:off x="637610" y="1871013"/>
            <a:ext cx="10714974" cy="4018157"/>
          </a:xfrm>
        </p:spPr>
        <p:txBody>
          <a:bodyPr vert="horz" lIns="91440" tIns="45720" rIns="91440" bIns="45720" rtlCol="0" anchor="t">
            <a:normAutofit/>
          </a:bodyPr>
          <a:lstStyle/>
          <a:p>
            <a:pPr marL="283210" indent="-283210">
              <a:lnSpc>
                <a:spcPct val="110000"/>
              </a:lnSpc>
            </a:pPr>
            <a:r>
              <a:rPr lang="en-US" dirty="0">
                <a:latin typeface="+mj-lt"/>
              </a:rPr>
              <a:t>NEXTBMS will realize this by means of the following scientific and technical objectives (TO)</a:t>
            </a:r>
            <a:endParaRPr lang="de-DE" dirty="0">
              <a:latin typeface="+mj-lt"/>
            </a:endParaRPr>
          </a:p>
          <a:p>
            <a:pPr marL="0" indent="0">
              <a:lnSpc>
                <a:spcPct val="110000"/>
              </a:lnSpc>
              <a:buNone/>
            </a:pPr>
            <a:endParaRPr lang="en-US" dirty="0">
              <a:latin typeface="+mj-lt"/>
            </a:endParaRPr>
          </a:p>
          <a:p>
            <a:pPr lvl="1" indent="-283210">
              <a:lnSpc>
                <a:spcPct val="110000"/>
              </a:lnSpc>
            </a:pPr>
            <a:r>
              <a:rPr lang="en-US" sz="1800" b="1" dirty="0">
                <a:solidFill>
                  <a:schemeClr val="tx1"/>
                </a:solidFill>
                <a:latin typeface="+mj-lt"/>
              </a:rPr>
              <a:t>TO 1</a:t>
            </a:r>
            <a:r>
              <a:rPr lang="en-US" sz="1800" dirty="0">
                <a:solidFill>
                  <a:schemeClr val="tx1"/>
                </a:solidFill>
                <a:latin typeface="+mj-lt"/>
              </a:rPr>
              <a:t> </a:t>
            </a:r>
            <a:r>
              <a:rPr lang="en-US" sz="1800" dirty="0">
                <a:latin typeface="+mn-lt"/>
              </a:rPr>
              <a:t>Advanced physics-based and adaptable battery models</a:t>
            </a:r>
            <a:endParaRPr lang="en-US" sz="1800" dirty="0">
              <a:latin typeface="+mn-lt"/>
              <a:ea typeface="Calibri" panose="020F0502020204030204"/>
              <a:cs typeface="Calibri" panose="020F0502020204030204"/>
            </a:endParaRPr>
          </a:p>
          <a:p>
            <a:pPr lvl="1" indent="-283210">
              <a:lnSpc>
                <a:spcPct val="110000"/>
              </a:lnSpc>
            </a:pPr>
            <a:endParaRPr lang="en-US" sz="1800" dirty="0">
              <a:latin typeface="+mj-lt"/>
              <a:ea typeface="Calibri" panose="020F0502020204030204"/>
              <a:cs typeface="Calibri" panose="020F0502020204030204"/>
            </a:endParaRPr>
          </a:p>
          <a:p>
            <a:pPr lvl="1" indent="-283210">
              <a:lnSpc>
                <a:spcPct val="110000"/>
              </a:lnSpc>
            </a:pPr>
            <a:r>
              <a:rPr lang="en-US" sz="1800" b="1" dirty="0">
                <a:solidFill>
                  <a:schemeClr val="tx1"/>
                </a:solidFill>
                <a:latin typeface="+mj-lt"/>
              </a:rPr>
              <a:t>TO 2</a:t>
            </a:r>
            <a:r>
              <a:rPr lang="en-US" sz="1800" dirty="0">
                <a:solidFill>
                  <a:schemeClr val="tx1"/>
                </a:solidFill>
                <a:latin typeface="+mj-lt"/>
              </a:rPr>
              <a:t> </a:t>
            </a:r>
            <a:r>
              <a:rPr lang="en-US" dirty="0">
                <a:latin typeface="+mn-lt"/>
              </a:rPr>
              <a:t>Advanced data acquisition combining sensor-based solutions at battery system/module level and model generated values</a:t>
            </a:r>
          </a:p>
          <a:p>
            <a:pPr lvl="1" indent="-283210">
              <a:lnSpc>
                <a:spcPct val="110000"/>
              </a:lnSpc>
            </a:pPr>
            <a:endParaRPr lang="en-US" sz="1800" dirty="0">
              <a:latin typeface="+mj-lt"/>
              <a:ea typeface="Calibri" panose="020F0502020204030204"/>
              <a:cs typeface="Calibri" panose="020F0502020204030204"/>
            </a:endParaRPr>
          </a:p>
          <a:p>
            <a:pPr lvl="1" indent="-283210">
              <a:lnSpc>
                <a:spcPct val="110000"/>
              </a:lnSpc>
            </a:pPr>
            <a:r>
              <a:rPr lang="en-US" sz="1800" b="1" dirty="0">
                <a:solidFill>
                  <a:schemeClr val="tx1"/>
                </a:solidFill>
                <a:latin typeface="+mj-lt"/>
              </a:rPr>
              <a:t>TO 3</a:t>
            </a:r>
            <a:r>
              <a:rPr lang="en-US" sz="1800" dirty="0">
                <a:solidFill>
                  <a:schemeClr val="tx1"/>
                </a:solidFill>
                <a:latin typeface="+mj-lt"/>
              </a:rPr>
              <a:t> </a:t>
            </a:r>
            <a:r>
              <a:rPr lang="en-US" dirty="0">
                <a:latin typeface="+mn-lt"/>
              </a:rPr>
              <a:t>New control algorithms with advanced state estimators and data-based algorithms to increase utilization while ensuring safety and reliability of the advanced BMS system</a:t>
            </a:r>
          </a:p>
        </p:txBody>
      </p:sp>
      <p:sp>
        <p:nvSpPr>
          <p:cNvPr id="7" name="Tijdelijke aanduiding voor datum 6">
            <a:extLst>
              <a:ext uri="{FF2B5EF4-FFF2-40B4-BE49-F238E27FC236}">
                <a16:creationId xmlns:a16="http://schemas.microsoft.com/office/drawing/2014/main" id="{64BA9B47-6E3B-DC14-D25D-B7A1F2FCB1D9}"/>
              </a:ext>
            </a:extLst>
          </p:cNvPr>
          <p:cNvSpPr>
            <a:spLocks noGrp="1"/>
          </p:cNvSpPr>
          <p:nvPr>
            <p:ph type="dt" sz="half" idx="17"/>
          </p:nvPr>
        </p:nvSpPr>
        <p:spPr/>
        <p:txBody>
          <a:bodyPr/>
          <a:lstStyle/>
          <a:p>
            <a:fld id="{B0E48E85-DFB5-4E5E-9C1C-9B72CCE7B769}" type="datetime1">
              <a:rPr lang="nl-NL" smtClean="0"/>
              <a:t>22-10-2024</a:t>
            </a:fld>
            <a:endParaRPr lang="nl-NL"/>
          </a:p>
        </p:txBody>
      </p:sp>
      <p:sp>
        <p:nvSpPr>
          <p:cNvPr id="10" name="Titel 5">
            <a:extLst>
              <a:ext uri="{FF2B5EF4-FFF2-40B4-BE49-F238E27FC236}">
                <a16:creationId xmlns:a16="http://schemas.microsoft.com/office/drawing/2014/main" id="{BB711450-D14E-846C-63D2-0279B5430C10}"/>
              </a:ext>
            </a:extLst>
          </p:cNvPr>
          <p:cNvSpPr>
            <a:spLocks noGrp="1"/>
          </p:cNvSpPr>
          <p:nvPr>
            <p:ph type="title"/>
          </p:nvPr>
        </p:nvSpPr>
        <p:spPr>
          <a:xfrm>
            <a:off x="598424" y="261391"/>
            <a:ext cx="9338055" cy="575321"/>
          </a:xfrm>
        </p:spPr>
        <p:txBody>
          <a:bodyPr>
            <a:noAutofit/>
          </a:bodyPr>
          <a:lstStyle/>
          <a:p>
            <a:pPr>
              <a:lnSpc>
                <a:spcPct val="100000"/>
              </a:lnSpc>
            </a:pPr>
            <a:r>
              <a:rPr lang="en-US" sz="2200" dirty="0">
                <a:solidFill>
                  <a:schemeClr val="tx1"/>
                </a:solidFill>
              </a:rPr>
              <a:t>NEXT-generation physics and data-based Battery Management Systems</a:t>
            </a:r>
            <a:br>
              <a:rPr lang="en-US" sz="2200" dirty="0">
                <a:solidFill>
                  <a:schemeClr val="tx1"/>
                </a:solidFill>
              </a:rPr>
            </a:br>
            <a:r>
              <a:rPr lang="en-US" sz="2200" dirty="0">
                <a:solidFill>
                  <a:schemeClr val="tx1"/>
                </a:solidFill>
              </a:rPr>
              <a:t>for </a:t>
            </a:r>
            <a:r>
              <a:rPr lang="en-US" sz="2200" dirty="0" err="1">
                <a:solidFill>
                  <a:schemeClr val="tx1"/>
                </a:solidFill>
              </a:rPr>
              <a:t>optimised</a:t>
            </a:r>
            <a:r>
              <a:rPr lang="en-US" sz="2200" dirty="0">
                <a:solidFill>
                  <a:schemeClr val="tx1"/>
                </a:solidFill>
              </a:rPr>
              <a:t> battery </a:t>
            </a:r>
            <a:r>
              <a:rPr lang="en-US" sz="2200" dirty="0" err="1">
                <a:solidFill>
                  <a:schemeClr val="tx1"/>
                </a:solidFill>
              </a:rPr>
              <a:t>utilisation</a:t>
            </a:r>
            <a:endParaRPr lang="nl-NL" sz="2200" dirty="0">
              <a:solidFill>
                <a:schemeClr val="tx1"/>
              </a:solidFill>
            </a:endParaRPr>
          </a:p>
        </p:txBody>
      </p:sp>
    </p:spTree>
    <p:extLst>
      <p:ext uri="{BB962C8B-B14F-4D97-AF65-F5344CB8AC3E}">
        <p14:creationId xmlns:p14="http://schemas.microsoft.com/office/powerpoint/2010/main" val="37403620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fik 19">
            <a:extLst>
              <a:ext uri="{FF2B5EF4-FFF2-40B4-BE49-F238E27FC236}">
                <a16:creationId xmlns:a16="http://schemas.microsoft.com/office/drawing/2014/main" id="{3D0DE026-DBD0-0FAF-1109-76CBB2E58E4E}"/>
              </a:ext>
            </a:extLst>
          </p:cNvPr>
          <p:cNvPicPr>
            <a:picLocks noChangeAspect="1"/>
          </p:cNvPicPr>
          <p:nvPr/>
        </p:nvPicPr>
        <p:blipFill rotWithShape="1">
          <a:blip r:embed="rId2"/>
          <a:srcRect l="626" r="638"/>
          <a:stretch/>
        </p:blipFill>
        <p:spPr>
          <a:xfrm>
            <a:off x="6732050" y="1868296"/>
            <a:ext cx="5382126" cy="3978711"/>
          </a:xfrm>
          <a:prstGeom prst="rect">
            <a:avLst/>
          </a:prstGeom>
        </p:spPr>
      </p:pic>
      <p:sp>
        <p:nvSpPr>
          <p:cNvPr id="2" name="Fußzeilenplatzhalter 1">
            <a:extLst>
              <a:ext uri="{FF2B5EF4-FFF2-40B4-BE49-F238E27FC236}">
                <a16:creationId xmlns:a16="http://schemas.microsoft.com/office/drawing/2014/main" id="{F2CCE686-EA3D-7566-A4D0-7C1457BCD823}"/>
              </a:ext>
            </a:extLst>
          </p:cNvPr>
          <p:cNvSpPr>
            <a:spLocks noGrp="1"/>
          </p:cNvSpPr>
          <p:nvPr>
            <p:ph type="ftr" sz="quarter" idx="11"/>
          </p:nvPr>
        </p:nvSpPr>
        <p:spPr/>
        <p:txBody>
          <a:bodyPr/>
          <a:lstStyle/>
          <a:p>
            <a:r>
              <a:rPr lang="nl-NL"/>
              <a:t>The BMS Alliance - Webinar</a:t>
            </a:r>
          </a:p>
        </p:txBody>
      </p:sp>
      <p:sp>
        <p:nvSpPr>
          <p:cNvPr id="3" name="Foliennummernplatzhalter 2">
            <a:extLst>
              <a:ext uri="{FF2B5EF4-FFF2-40B4-BE49-F238E27FC236}">
                <a16:creationId xmlns:a16="http://schemas.microsoft.com/office/drawing/2014/main" id="{C83FEEE3-0367-9764-2124-560F4BEF3C05}"/>
              </a:ext>
            </a:extLst>
          </p:cNvPr>
          <p:cNvSpPr>
            <a:spLocks noGrp="1"/>
          </p:cNvSpPr>
          <p:nvPr>
            <p:ph type="sldNum" sz="quarter" idx="12"/>
          </p:nvPr>
        </p:nvSpPr>
        <p:spPr/>
        <p:txBody>
          <a:bodyPr/>
          <a:lstStyle/>
          <a:p>
            <a:fld id="{5BFCF61C-3B18-4C03-8326-CC3B32D710C9}" type="slidenum">
              <a:rPr lang="nl-NL" smtClean="0"/>
              <a:pPr/>
              <a:t>7</a:t>
            </a:fld>
            <a:endParaRPr lang="nl-NL"/>
          </a:p>
        </p:txBody>
      </p:sp>
      <p:sp>
        <p:nvSpPr>
          <p:cNvPr id="10" name="Textplatzhalter 9">
            <a:extLst>
              <a:ext uri="{FF2B5EF4-FFF2-40B4-BE49-F238E27FC236}">
                <a16:creationId xmlns:a16="http://schemas.microsoft.com/office/drawing/2014/main" id="{795F9CBB-D82A-8C14-B77C-9E2417320EE0}"/>
              </a:ext>
            </a:extLst>
          </p:cNvPr>
          <p:cNvSpPr>
            <a:spLocks noGrp="1"/>
          </p:cNvSpPr>
          <p:nvPr>
            <p:ph type="body" sz="quarter" idx="15"/>
          </p:nvPr>
        </p:nvSpPr>
        <p:spPr>
          <a:xfrm>
            <a:off x="637200" y="1771200"/>
            <a:ext cx="7042976" cy="2421342"/>
          </a:xfrm>
        </p:spPr>
        <p:txBody>
          <a:bodyPr vert="horz" lIns="91440" tIns="45720" rIns="91440" bIns="45720" rtlCol="0" anchor="t">
            <a:normAutofit fontScale="55000" lnSpcReduction="20000"/>
          </a:bodyPr>
          <a:lstStyle/>
          <a:p>
            <a:pPr marL="283210" indent="-283210">
              <a:lnSpc>
                <a:spcPct val="120000"/>
              </a:lnSpc>
              <a:spcAft>
                <a:spcPts val="1200"/>
              </a:spcAft>
            </a:pPr>
            <a:r>
              <a:rPr lang="en-US" sz="2900" dirty="0">
                <a:latin typeface="+mj-lt"/>
              </a:rPr>
              <a:t>New solutions that facilitate the efficient and durable use of LIB </a:t>
            </a:r>
            <a:r>
              <a:rPr lang="en-GB" sz="2900" dirty="0">
                <a:effectLst/>
                <a:latin typeface="+mj-lt"/>
                <a:ea typeface="Times New Roman" panose="02020603050405020304" pitchFamily="18" charset="0"/>
                <a:cs typeface="Times New Roman" panose="02020603050405020304" pitchFamily="18" charset="0"/>
              </a:rPr>
              <a:t>to improve performance</a:t>
            </a:r>
            <a:endParaRPr lang="en-US" sz="2900" dirty="0">
              <a:latin typeface="+mj-lt"/>
              <a:ea typeface="Calibri" panose="020F0502020204030204"/>
              <a:cs typeface="Calibri" panose="020F0502020204030204"/>
            </a:endParaRPr>
          </a:p>
          <a:p>
            <a:pPr lvl="1" indent="-283210">
              <a:lnSpc>
                <a:spcPct val="120000"/>
              </a:lnSpc>
              <a:spcAft>
                <a:spcPts val="1200"/>
              </a:spcAft>
            </a:pPr>
            <a:r>
              <a:rPr lang="en-US" sz="2900" dirty="0">
                <a:latin typeface="+mn-lt"/>
              </a:rPr>
              <a:t>in the </a:t>
            </a:r>
            <a:r>
              <a:rPr lang="en-US" sz="2900" dirty="0" err="1">
                <a:latin typeface="+mn-lt"/>
              </a:rPr>
              <a:t>xEV</a:t>
            </a:r>
            <a:r>
              <a:rPr lang="en-US" sz="2900" dirty="0">
                <a:latin typeface="+mn-lt"/>
              </a:rPr>
              <a:t> mobile sector, by strengthening of sustainability aspects (like predictability, state estimation quality) and lower cost basis</a:t>
            </a:r>
            <a:endParaRPr lang="en-US" sz="2900" dirty="0">
              <a:latin typeface="+mn-lt"/>
              <a:ea typeface="Calibri"/>
              <a:cs typeface="Calibri"/>
            </a:endParaRPr>
          </a:p>
          <a:p>
            <a:pPr lvl="1" indent="-283210">
              <a:lnSpc>
                <a:spcPct val="120000"/>
              </a:lnSpc>
            </a:pPr>
            <a:r>
              <a:rPr lang="en-US" sz="2900" dirty="0">
                <a:latin typeface="+mn-lt"/>
              </a:rPr>
              <a:t>in stationary applications such as grid balancing</a:t>
            </a:r>
            <a:br>
              <a:rPr lang="en-US" sz="2900" dirty="0">
                <a:latin typeface="+mn-lt"/>
              </a:rPr>
            </a:br>
            <a:r>
              <a:rPr lang="en-US" sz="2900" dirty="0">
                <a:latin typeface="+mn-lt"/>
              </a:rPr>
              <a:t>and storage of energy from variable renewable</a:t>
            </a:r>
            <a:br>
              <a:rPr lang="en-US" sz="2900" dirty="0">
                <a:latin typeface="+mn-lt"/>
              </a:rPr>
            </a:br>
            <a:r>
              <a:rPr lang="en-US" sz="2900" dirty="0">
                <a:latin typeface="+mn-lt"/>
              </a:rPr>
              <a:t>sources (e.g. wind or solar energy)</a:t>
            </a:r>
            <a:endParaRPr lang="de-DE" dirty="0">
              <a:latin typeface="+mn-lt"/>
              <a:ea typeface="Calibri" panose="020F0502020204030204"/>
              <a:cs typeface="Calibri" panose="020F0502020204030204"/>
            </a:endParaRPr>
          </a:p>
        </p:txBody>
      </p:sp>
      <p:sp>
        <p:nvSpPr>
          <p:cNvPr id="7" name="Datumsplatzhalter 6">
            <a:extLst>
              <a:ext uri="{FF2B5EF4-FFF2-40B4-BE49-F238E27FC236}">
                <a16:creationId xmlns:a16="http://schemas.microsoft.com/office/drawing/2014/main" id="{CD59CF88-7B93-64A6-046E-81964D7FB413}"/>
              </a:ext>
            </a:extLst>
          </p:cNvPr>
          <p:cNvSpPr>
            <a:spLocks noGrp="1"/>
          </p:cNvSpPr>
          <p:nvPr>
            <p:ph type="dt" sz="half" idx="17"/>
          </p:nvPr>
        </p:nvSpPr>
        <p:spPr/>
        <p:txBody>
          <a:bodyPr/>
          <a:lstStyle/>
          <a:p>
            <a:fld id="{949CFCD5-18BE-4F6C-91E0-0209A218BEF5}" type="datetime1">
              <a:rPr lang="nl-NL" smtClean="0"/>
              <a:t>22-10-2024</a:t>
            </a:fld>
            <a:endParaRPr lang="nl-NL"/>
          </a:p>
        </p:txBody>
      </p:sp>
      <p:pic>
        <p:nvPicPr>
          <p:cNvPr id="5" name="Picture 4">
            <a:extLst>
              <a:ext uri="{FF2B5EF4-FFF2-40B4-BE49-F238E27FC236}">
                <a16:creationId xmlns:a16="http://schemas.microsoft.com/office/drawing/2014/main" id="{C9600AFC-7678-8850-503F-F78579A9BA28}"/>
              </a:ext>
            </a:extLst>
          </p:cNvPr>
          <p:cNvPicPr>
            <a:picLocks noChangeAspect="1"/>
          </p:cNvPicPr>
          <p:nvPr/>
        </p:nvPicPr>
        <p:blipFill>
          <a:blip r:embed="rId3"/>
          <a:stretch>
            <a:fillRect/>
          </a:stretch>
        </p:blipFill>
        <p:spPr>
          <a:xfrm>
            <a:off x="71210" y="4147045"/>
            <a:ext cx="6594965" cy="1944906"/>
          </a:xfrm>
          <a:prstGeom prst="rect">
            <a:avLst/>
          </a:prstGeom>
        </p:spPr>
      </p:pic>
      <p:sp>
        <p:nvSpPr>
          <p:cNvPr id="9" name="Textplatzhalter 3">
            <a:extLst>
              <a:ext uri="{FF2B5EF4-FFF2-40B4-BE49-F238E27FC236}">
                <a16:creationId xmlns:a16="http://schemas.microsoft.com/office/drawing/2014/main" id="{407A1363-8AE4-D431-CCE1-C07B196DB96E}"/>
              </a:ext>
            </a:extLst>
          </p:cNvPr>
          <p:cNvSpPr>
            <a:spLocks noGrp="1"/>
          </p:cNvSpPr>
          <p:nvPr>
            <p:ph type="body" sz="quarter" idx="13"/>
          </p:nvPr>
        </p:nvSpPr>
        <p:spPr>
          <a:xfrm>
            <a:off x="649223" y="1243454"/>
            <a:ext cx="9298867" cy="490538"/>
          </a:xfrm>
        </p:spPr>
        <p:txBody>
          <a:bodyPr>
            <a:normAutofit/>
          </a:bodyPr>
          <a:lstStyle/>
          <a:p>
            <a:r>
              <a:rPr lang="en-US" dirty="0"/>
              <a:t>Requirements capture and impact assessment</a:t>
            </a:r>
          </a:p>
          <a:p>
            <a:endParaRPr lang="en-US" dirty="0"/>
          </a:p>
        </p:txBody>
      </p:sp>
      <p:sp>
        <p:nvSpPr>
          <p:cNvPr id="8" name="Titel 5">
            <a:extLst>
              <a:ext uri="{FF2B5EF4-FFF2-40B4-BE49-F238E27FC236}">
                <a16:creationId xmlns:a16="http://schemas.microsoft.com/office/drawing/2014/main" id="{4C96C98A-3828-1EB2-031B-2CA41E1337E7}"/>
              </a:ext>
            </a:extLst>
          </p:cNvPr>
          <p:cNvSpPr>
            <a:spLocks noGrp="1"/>
          </p:cNvSpPr>
          <p:nvPr>
            <p:ph type="title"/>
          </p:nvPr>
        </p:nvSpPr>
        <p:spPr>
          <a:xfrm>
            <a:off x="598424" y="261391"/>
            <a:ext cx="9338055" cy="575321"/>
          </a:xfrm>
        </p:spPr>
        <p:txBody>
          <a:bodyPr>
            <a:noAutofit/>
          </a:bodyPr>
          <a:lstStyle/>
          <a:p>
            <a:pPr>
              <a:lnSpc>
                <a:spcPct val="100000"/>
              </a:lnSpc>
            </a:pPr>
            <a:r>
              <a:rPr lang="en-US" sz="2200" dirty="0">
                <a:solidFill>
                  <a:schemeClr val="tx1"/>
                </a:solidFill>
              </a:rPr>
              <a:t>NEXT-generation physics and data-based Battery Management Systems</a:t>
            </a:r>
            <a:br>
              <a:rPr lang="en-US" sz="2200" dirty="0">
                <a:solidFill>
                  <a:schemeClr val="tx1"/>
                </a:solidFill>
              </a:rPr>
            </a:br>
            <a:r>
              <a:rPr lang="en-US" sz="2200" dirty="0">
                <a:solidFill>
                  <a:schemeClr val="tx1"/>
                </a:solidFill>
              </a:rPr>
              <a:t>for </a:t>
            </a:r>
            <a:r>
              <a:rPr lang="en-US" sz="2200" dirty="0" err="1">
                <a:solidFill>
                  <a:schemeClr val="tx1"/>
                </a:solidFill>
              </a:rPr>
              <a:t>optimised</a:t>
            </a:r>
            <a:r>
              <a:rPr lang="en-US" sz="2200" dirty="0">
                <a:solidFill>
                  <a:schemeClr val="tx1"/>
                </a:solidFill>
              </a:rPr>
              <a:t> battery </a:t>
            </a:r>
            <a:r>
              <a:rPr lang="en-US" sz="2200" dirty="0" err="1">
                <a:solidFill>
                  <a:schemeClr val="tx1"/>
                </a:solidFill>
              </a:rPr>
              <a:t>utilisation</a:t>
            </a:r>
            <a:endParaRPr lang="nl-NL" sz="2200" dirty="0">
              <a:solidFill>
                <a:schemeClr val="tx1"/>
              </a:solidFill>
            </a:endParaRPr>
          </a:p>
        </p:txBody>
      </p:sp>
    </p:spTree>
    <p:extLst>
      <p:ext uri="{BB962C8B-B14F-4D97-AF65-F5344CB8AC3E}">
        <p14:creationId xmlns:p14="http://schemas.microsoft.com/office/powerpoint/2010/main" val="34326841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070CF206-9EC4-7CD2-4E75-40A723CB9A2A}"/>
              </a:ext>
            </a:extLst>
          </p:cNvPr>
          <p:cNvSpPr>
            <a:spLocks noGrp="1"/>
          </p:cNvSpPr>
          <p:nvPr>
            <p:ph type="ftr" sz="quarter" idx="11"/>
          </p:nvPr>
        </p:nvSpPr>
        <p:spPr/>
        <p:txBody>
          <a:bodyPr/>
          <a:lstStyle/>
          <a:p>
            <a:r>
              <a:rPr lang="nl-NL"/>
              <a:t>The BMS Alliance - Webinar</a:t>
            </a:r>
          </a:p>
        </p:txBody>
      </p:sp>
      <p:sp>
        <p:nvSpPr>
          <p:cNvPr id="3" name="Foliennummernplatzhalter 2">
            <a:extLst>
              <a:ext uri="{FF2B5EF4-FFF2-40B4-BE49-F238E27FC236}">
                <a16:creationId xmlns:a16="http://schemas.microsoft.com/office/drawing/2014/main" id="{8CDD7B02-9D9D-5520-FC70-9BC80EDE4CC9}"/>
              </a:ext>
            </a:extLst>
          </p:cNvPr>
          <p:cNvSpPr>
            <a:spLocks noGrp="1"/>
          </p:cNvSpPr>
          <p:nvPr>
            <p:ph type="sldNum" sz="quarter" idx="12"/>
          </p:nvPr>
        </p:nvSpPr>
        <p:spPr/>
        <p:txBody>
          <a:bodyPr/>
          <a:lstStyle/>
          <a:p>
            <a:fld id="{5BFCF61C-3B18-4C03-8326-CC3B32D710C9}" type="slidenum">
              <a:rPr lang="nl-NL" smtClean="0"/>
              <a:pPr/>
              <a:t>8</a:t>
            </a:fld>
            <a:endParaRPr lang="nl-NL"/>
          </a:p>
        </p:txBody>
      </p:sp>
      <p:sp>
        <p:nvSpPr>
          <p:cNvPr id="4" name="Textplatzhalter 3">
            <a:extLst>
              <a:ext uri="{FF2B5EF4-FFF2-40B4-BE49-F238E27FC236}">
                <a16:creationId xmlns:a16="http://schemas.microsoft.com/office/drawing/2014/main" id="{ECBF45CC-5D9D-0304-5969-3FCA4F57E40A}"/>
              </a:ext>
            </a:extLst>
          </p:cNvPr>
          <p:cNvSpPr>
            <a:spLocks noGrp="1"/>
          </p:cNvSpPr>
          <p:nvPr>
            <p:ph type="body" sz="quarter" idx="13"/>
          </p:nvPr>
        </p:nvSpPr>
        <p:spPr/>
        <p:txBody>
          <a:bodyPr>
            <a:normAutofit/>
          </a:bodyPr>
          <a:lstStyle/>
          <a:p>
            <a:r>
              <a:rPr lang="en-US" dirty="0"/>
              <a:t>TO1: Physics and data-based models and BMS software</a:t>
            </a:r>
          </a:p>
          <a:p>
            <a:endParaRPr lang="en-US" dirty="0"/>
          </a:p>
        </p:txBody>
      </p:sp>
      <p:sp>
        <p:nvSpPr>
          <p:cNvPr id="5" name="Textplatzhalter 4">
            <a:extLst>
              <a:ext uri="{FF2B5EF4-FFF2-40B4-BE49-F238E27FC236}">
                <a16:creationId xmlns:a16="http://schemas.microsoft.com/office/drawing/2014/main" id="{50D49683-B0A7-A429-ECFD-D1502CF82625}"/>
              </a:ext>
            </a:extLst>
          </p:cNvPr>
          <p:cNvSpPr>
            <a:spLocks noGrp="1"/>
          </p:cNvSpPr>
          <p:nvPr>
            <p:ph type="body" sz="quarter" idx="15"/>
          </p:nvPr>
        </p:nvSpPr>
        <p:spPr>
          <a:xfrm>
            <a:off x="637609" y="1772157"/>
            <a:ext cx="5530399" cy="4356532"/>
          </a:xfrm>
        </p:spPr>
        <p:txBody>
          <a:bodyPr>
            <a:noAutofit/>
          </a:bodyPr>
          <a:lstStyle/>
          <a:p>
            <a:pPr>
              <a:lnSpc>
                <a:spcPct val="110000"/>
              </a:lnSpc>
              <a:spcAft>
                <a:spcPts val="1200"/>
              </a:spcAft>
            </a:pPr>
            <a:r>
              <a:rPr lang="en-US" sz="1600" dirty="0">
                <a:latin typeface="+mj-lt"/>
              </a:rPr>
              <a:t>Development of scalable physics-based BMS models tracking the performance and degradation states of the battery with higher accuracy compared to currently applied semi-empirical BMS models</a:t>
            </a:r>
          </a:p>
          <a:p>
            <a:pPr>
              <a:lnSpc>
                <a:spcPct val="110000"/>
              </a:lnSpc>
              <a:spcAft>
                <a:spcPts val="1200"/>
              </a:spcAft>
            </a:pPr>
            <a:r>
              <a:rPr lang="en-US" sz="1600" dirty="0">
                <a:latin typeface="+mj-lt"/>
              </a:rPr>
              <a:t>For the parameterization of the physio-chemically consistent equivalent circuit models, electrical and aging characterization tests for NMC chemistries are currently performed</a:t>
            </a:r>
          </a:p>
          <a:p>
            <a:pPr>
              <a:lnSpc>
                <a:spcPct val="110000"/>
              </a:lnSpc>
            </a:pPr>
            <a:r>
              <a:rPr lang="en-US" sz="1600" dirty="0">
                <a:latin typeface="+mj-lt"/>
              </a:rPr>
              <a:t>AIT, along with project partner TNO, is responsible for the electrical and aging characterization tests of the NMC cells to be used for the NEXTBMS battery module prototypes</a:t>
            </a:r>
          </a:p>
        </p:txBody>
      </p:sp>
      <p:sp>
        <p:nvSpPr>
          <p:cNvPr id="7" name="Datumsplatzhalter 6">
            <a:extLst>
              <a:ext uri="{FF2B5EF4-FFF2-40B4-BE49-F238E27FC236}">
                <a16:creationId xmlns:a16="http://schemas.microsoft.com/office/drawing/2014/main" id="{0324F2CE-F713-7B26-EA42-A502F8C2D5CD}"/>
              </a:ext>
            </a:extLst>
          </p:cNvPr>
          <p:cNvSpPr>
            <a:spLocks noGrp="1"/>
          </p:cNvSpPr>
          <p:nvPr>
            <p:ph type="dt" sz="half" idx="17"/>
          </p:nvPr>
        </p:nvSpPr>
        <p:spPr/>
        <p:txBody>
          <a:bodyPr/>
          <a:lstStyle/>
          <a:p>
            <a:fld id="{3BF94402-AF65-4CFB-872F-4899524BC675}" type="datetime1">
              <a:rPr lang="nl-NL" smtClean="0"/>
              <a:t>22-10-2024</a:t>
            </a:fld>
            <a:endParaRPr lang="nl-NL"/>
          </a:p>
        </p:txBody>
      </p:sp>
      <p:pic>
        <p:nvPicPr>
          <p:cNvPr id="6" name="Grafik 5">
            <a:extLst>
              <a:ext uri="{FF2B5EF4-FFF2-40B4-BE49-F238E27FC236}">
                <a16:creationId xmlns:a16="http://schemas.microsoft.com/office/drawing/2014/main" id="{99BD6485-548E-BF8D-461E-92564DCE4A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17" t="2969" r="554" b="2758"/>
          <a:stretch/>
        </p:blipFill>
        <p:spPr>
          <a:xfrm>
            <a:off x="6626509" y="1655582"/>
            <a:ext cx="5164171" cy="2190268"/>
          </a:xfrm>
          <a:prstGeom prst="rect">
            <a:avLst/>
          </a:prstGeom>
        </p:spPr>
      </p:pic>
      <p:pic>
        <p:nvPicPr>
          <p:cNvPr id="14" name="Bildplatzhalter 6">
            <a:extLst>
              <a:ext uri="{FF2B5EF4-FFF2-40B4-BE49-F238E27FC236}">
                <a16:creationId xmlns:a16="http://schemas.microsoft.com/office/drawing/2014/main" id="{7AF6BD9F-83DC-5E8A-8BBE-CB4985A98BB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116" t="12162" r="5461"/>
          <a:stretch/>
        </p:blipFill>
        <p:spPr>
          <a:xfrm>
            <a:off x="8961120" y="3845850"/>
            <a:ext cx="2829560" cy="2190268"/>
          </a:xfrm>
          <a:prstGeom prst="rect">
            <a:avLst/>
          </a:prstGeom>
          <a:ln w="38100">
            <a:noFill/>
          </a:ln>
        </p:spPr>
      </p:pic>
      <p:pic>
        <p:nvPicPr>
          <p:cNvPr id="15" name="Bildplatzhalter 6">
            <a:extLst>
              <a:ext uri="{FF2B5EF4-FFF2-40B4-BE49-F238E27FC236}">
                <a16:creationId xmlns:a16="http://schemas.microsoft.com/office/drawing/2014/main" id="{6D960233-3EDF-AD16-6C12-881DB149B66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81" r="481" b="26776"/>
          <a:stretch/>
        </p:blipFill>
        <p:spPr>
          <a:xfrm>
            <a:off x="6626509" y="3802926"/>
            <a:ext cx="2334611" cy="2233192"/>
          </a:xfrm>
          <a:prstGeom prst="rect">
            <a:avLst/>
          </a:prstGeom>
          <a:ln w="38100">
            <a:noFill/>
          </a:ln>
        </p:spPr>
      </p:pic>
      <p:sp>
        <p:nvSpPr>
          <p:cNvPr id="10" name="Titel 5">
            <a:extLst>
              <a:ext uri="{FF2B5EF4-FFF2-40B4-BE49-F238E27FC236}">
                <a16:creationId xmlns:a16="http://schemas.microsoft.com/office/drawing/2014/main" id="{0AE284D2-E06B-931F-80BF-501A36E2AEBE}"/>
              </a:ext>
            </a:extLst>
          </p:cNvPr>
          <p:cNvSpPr>
            <a:spLocks noGrp="1"/>
          </p:cNvSpPr>
          <p:nvPr>
            <p:ph type="title"/>
          </p:nvPr>
        </p:nvSpPr>
        <p:spPr>
          <a:xfrm>
            <a:off x="598424" y="261391"/>
            <a:ext cx="9338055" cy="575321"/>
          </a:xfrm>
        </p:spPr>
        <p:txBody>
          <a:bodyPr>
            <a:noAutofit/>
          </a:bodyPr>
          <a:lstStyle/>
          <a:p>
            <a:pPr>
              <a:lnSpc>
                <a:spcPct val="100000"/>
              </a:lnSpc>
            </a:pPr>
            <a:r>
              <a:rPr lang="en-US" sz="2200" dirty="0">
                <a:solidFill>
                  <a:schemeClr val="tx1"/>
                </a:solidFill>
              </a:rPr>
              <a:t>NEXT-generation physics and data-based Battery Management Systems</a:t>
            </a:r>
            <a:br>
              <a:rPr lang="en-US" sz="2200" dirty="0">
                <a:solidFill>
                  <a:schemeClr val="tx1"/>
                </a:solidFill>
              </a:rPr>
            </a:br>
            <a:r>
              <a:rPr lang="en-US" sz="2200" dirty="0">
                <a:solidFill>
                  <a:schemeClr val="tx1"/>
                </a:solidFill>
              </a:rPr>
              <a:t>for </a:t>
            </a:r>
            <a:r>
              <a:rPr lang="en-US" sz="2200" dirty="0" err="1">
                <a:solidFill>
                  <a:schemeClr val="tx1"/>
                </a:solidFill>
              </a:rPr>
              <a:t>optimised</a:t>
            </a:r>
            <a:r>
              <a:rPr lang="en-US" sz="2200" dirty="0">
                <a:solidFill>
                  <a:schemeClr val="tx1"/>
                </a:solidFill>
              </a:rPr>
              <a:t> battery </a:t>
            </a:r>
            <a:r>
              <a:rPr lang="en-US" sz="2200" dirty="0" err="1">
                <a:solidFill>
                  <a:schemeClr val="tx1"/>
                </a:solidFill>
              </a:rPr>
              <a:t>utilisation</a:t>
            </a:r>
            <a:endParaRPr lang="nl-NL" sz="2200" dirty="0">
              <a:solidFill>
                <a:schemeClr val="tx1"/>
              </a:solidFill>
            </a:endParaRPr>
          </a:p>
        </p:txBody>
      </p:sp>
    </p:spTree>
    <p:extLst>
      <p:ext uri="{BB962C8B-B14F-4D97-AF65-F5344CB8AC3E}">
        <p14:creationId xmlns:p14="http://schemas.microsoft.com/office/powerpoint/2010/main" val="27821878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070CF206-9EC4-7CD2-4E75-40A723CB9A2A}"/>
              </a:ext>
            </a:extLst>
          </p:cNvPr>
          <p:cNvSpPr>
            <a:spLocks noGrp="1"/>
          </p:cNvSpPr>
          <p:nvPr>
            <p:ph type="ftr" sz="quarter" idx="11"/>
          </p:nvPr>
        </p:nvSpPr>
        <p:spPr/>
        <p:txBody>
          <a:bodyPr/>
          <a:lstStyle/>
          <a:p>
            <a:r>
              <a:rPr lang="nl-NL"/>
              <a:t>The BMS Alliance - Webinar</a:t>
            </a:r>
          </a:p>
        </p:txBody>
      </p:sp>
      <p:sp>
        <p:nvSpPr>
          <p:cNvPr id="3" name="Foliennummernplatzhalter 2">
            <a:extLst>
              <a:ext uri="{FF2B5EF4-FFF2-40B4-BE49-F238E27FC236}">
                <a16:creationId xmlns:a16="http://schemas.microsoft.com/office/drawing/2014/main" id="{8CDD7B02-9D9D-5520-FC70-9BC80EDE4CC9}"/>
              </a:ext>
            </a:extLst>
          </p:cNvPr>
          <p:cNvSpPr>
            <a:spLocks noGrp="1"/>
          </p:cNvSpPr>
          <p:nvPr>
            <p:ph type="sldNum" sz="quarter" idx="12"/>
          </p:nvPr>
        </p:nvSpPr>
        <p:spPr/>
        <p:txBody>
          <a:bodyPr/>
          <a:lstStyle/>
          <a:p>
            <a:fld id="{5BFCF61C-3B18-4C03-8326-CC3B32D710C9}" type="slidenum">
              <a:rPr lang="nl-NL" smtClean="0"/>
              <a:pPr/>
              <a:t>9</a:t>
            </a:fld>
            <a:endParaRPr lang="nl-NL"/>
          </a:p>
        </p:txBody>
      </p:sp>
      <p:sp>
        <p:nvSpPr>
          <p:cNvPr id="4" name="Textplatzhalter 3">
            <a:extLst>
              <a:ext uri="{FF2B5EF4-FFF2-40B4-BE49-F238E27FC236}">
                <a16:creationId xmlns:a16="http://schemas.microsoft.com/office/drawing/2014/main" id="{ECBF45CC-5D9D-0304-5969-3FCA4F57E40A}"/>
              </a:ext>
            </a:extLst>
          </p:cNvPr>
          <p:cNvSpPr>
            <a:spLocks noGrp="1"/>
          </p:cNvSpPr>
          <p:nvPr>
            <p:ph type="body" sz="quarter" idx="13"/>
          </p:nvPr>
        </p:nvSpPr>
        <p:spPr>
          <a:xfrm>
            <a:off x="649223" y="1243454"/>
            <a:ext cx="10905168" cy="774532"/>
          </a:xfrm>
        </p:spPr>
        <p:txBody>
          <a:bodyPr>
            <a:normAutofit/>
          </a:bodyPr>
          <a:lstStyle/>
          <a:p>
            <a:r>
              <a:rPr lang="en-US" dirty="0"/>
              <a:t>TO2: Development and prototyping modular battery modules with BMS HW</a:t>
            </a:r>
          </a:p>
          <a:p>
            <a:endParaRPr lang="en-US" dirty="0"/>
          </a:p>
        </p:txBody>
      </p:sp>
      <p:sp>
        <p:nvSpPr>
          <p:cNvPr id="5" name="Textplatzhalter 4">
            <a:extLst>
              <a:ext uri="{FF2B5EF4-FFF2-40B4-BE49-F238E27FC236}">
                <a16:creationId xmlns:a16="http://schemas.microsoft.com/office/drawing/2014/main" id="{50D49683-B0A7-A429-ECFD-D1502CF82625}"/>
              </a:ext>
            </a:extLst>
          </p:cNvPr>
          <p:cNvSpPr>
            <a:spLocks noGrp="1"/>
          </p:cNvSpPr>
          <p:nvPr>
            <p:ph type="body" sz="quarter" idx="15"/>
          </p:nvPr>
        </p:nvSpPr>
        <p:spPr>
          <a:xfrm>
            <a:off x="637609" y="1771200"/>
            <a:ext cx="6538511" cy="4356532"/>
          </a:xfrm>
        </p:spPr>
        <p:txBody>
          <a:bodyPr vert="horz" lIns="91440" tIns="45720" rIns="91440" bIns="45720" rtlCol="0" anchor="t">
            <a:noAutofit/>
          </a:bodyPr>
          <a:lstStyle/>
          <a:p>
            <a:pPr marL="283210" indent="-283210">
              <a:lnSpc>
                <a:spcPct val="100000"/>
              </a:lnSpc>
            </a:pPr>
            <a:r>
              <a:rPr lang="en-US" sz="1600" dirty="0">
                <a:latin typeface="+mj-lt"/>
              </a:rPr>
              <a:t>Modelling approaches are improved by optimizing HW sensors</a:t>
            </a:r>
            <a:br>
              <a:rPr lang="en-US" sz="1600" dirty="0">
                <a:latin typeface="+mj-lt"/>
              </a:rPr>
            </a:br>
            <a:r>
              <a:rPr lang="en-US" sz="1600" dirty="0">
                <a:latin typeface="+mj-lt"/>
              </a:rPr>
              <a:t>and measurement techniques</a:t>
            </a:r>
            <a:endParaRPr lang="de-DE" sz="1600" dirty="0">
              <a:latin typeface="+mj-lt"/>
            </a:endParaRPr>
          </a:p>
          <a:p>
            <a:pPr marL="283210" indent="-283210">
              <a:lnSpc>
                <a:spcPct val="100000"/>
              </a:lnSpc>
            </a:pPr>
            <a:r>
              <a:rPr lang="en-US" sz="1600" dirty="0">
                <a:latin typeface="+mj-lt"/>
              </a:rPr>
              <a:t>Combining physical sensor information with virtual sensors (model outputs) enables accurate estimation of SoC, </a:t>
            </a:r>
            <a:r>
              <a:rPr lang="en-US" sz="1600" dirty="0" err="1">
                <a:latin typeface="+mj-lt"/>
              </a:rPr>
              <a:t>SoH</a:t>
            </a:r>
            <a:r>
              <a:rPr lang="en-US" sz="1600" dirty="0">
                <a:latin typeface="+mj-lt"/>
              </a:rPr>
              <a:t>, </a:t>
            </a:r>
            <a:r>
              <a:rPr lang="en-US" sz="1600" dirty="0" err="1">
                <a:latin typeface="+mj-lt"/>
              </a:rPr>
              <a:t>SoF</a:t>
            </a:r>
            <a:r>
              <a:rPr lang="en-US" sz="1600" dirty="0">
                <a:latin typeface="+mj-lt"/>
              </a:rPr>
              <a:t> and </a:t>
            </a:r>
            <a:r>
              <a:rPr lang="en-US" sz="1600" dirty="0" err="1">
                <a:latin typeface="+mj-lt"/>
              </a:rPr>
              <a:t>SoP</a:t>
            </a:r>
            <a:endParaRPr lang="en-US" sz="1600" dirty="0">
              <a:latin typeface="+mj-lt"/>
              <a:ea typeface="Calibri" panose="020F0502020204030204"/>
              <a:cs typeface="Calibri" panose="020F0502020204030204"/>
            </a:endParaRPr>
          </a:p>
          <a:p>
            <a:pPr marL="283210" indent="-283210">
              <a:lnSpc>
                <a:spcPct val="100000"/>
              </a:lnSpc>
            </a:pPr>
            <a:r>
              <a:rPr lang="en-US" sz="1600" dirty="0">
                <a:latin typeface="+mj-lt"/>
              </a:rPr>
              <a:t>Use of advanced HW sensors for more accurate</a:t>
            </a:r>
          </a:p>
          <a:p>
            <a:pPr marL="685546" lvl="1" indent="-283210">
              <a:lnSpc>
                <a:spcPct val="100000"/>
              </a:lnSpc>
              <a:spcAft>
                <a:spcPts val="400"/>
              </a:spcAft>
            </a:pPr>
            <a:r>
              <a:rPr lang="en-US" sz="1500" dirty="0">
                <a:latin typeface="+mn-lt"/>
              </a:rPr>
              <a:t>temperature measurements with higher spatial resolution (</a:t>
            </a:r>
            <a:r>
              <a:rPr lang="en-US" sz="1500" dirty="0" err="1">
                <a:latin typeface="+mn-lt"/>
              </a:rPr>
              <a:t>fibre</a:t>
            </a:r>
            <a:r>
              <a:rPr lang="en-US" sz="1500" dirty="0">
                <a:latin typeface="+mn-lt"/>
              </a:rPr>
              <a:t> optical sensors)</a:t>
            </a:r>
            <a:endParaRPr lang="en-US" sz="1500" dirty="0">
              <a:latin typeface="+mn-lt"/>
              <a:ea typeface="Calibri" panose="020F0502020204030204"/>
              <a:cs typeface="Calibri" panose="020F0502020204030204"/>
            </a:endParaRPr>
          </a:p>
          <a:p>
            <a:pPr lvl="1" indent="-283210">
              <a:lnSpc>
                <a:spcPct val="100000"/>
              </a:lnSpc>
              <a:spcAft>
                <a:spcPts val="400"/>
              </a:spcAft>
            </a:pPr>
            <a:r>
              <a:rPr lang="en-US" sz="1500" dirty="0">
                <a:latin typeface="+mn-lt"/>
              </a:rPr>
              <a:t>mechanical strain measurement (Li plating and safety indications)</a:t>
            </a:r>
            <a:endParaRPr lang="en-US" sz="1500" dirty="0">
              <a:latin typeface="+mn-lt"/>
              <a:ea typeface="Calibri"/>
              <a:cs typeface="Calibri"/>
            </a:endParaRPr>
          </a:p>
          <a:p>
            <a:pPr lvl="1" indent="-283210">
              <a:lnSpc>
                <a:spcPct val="100000"/>
              </a:lnSpc>
              <a:spcAft>
                <a:spcPts val="400"/>
              </a:spcAft>
            </a:pPr>
            <a:r>
              <a:rPr lang="en-US" sz="1500" dirty="0" err="1">
                <a:latin typeface="+mn-lt"/>
              </a:rPr>
              <a:t>synchronised</a:t>
            </a:r>
            <a:r>
              <a:rPr lang="en-US" sz="1500" dirty="0">
                <a:latin typeface="+mn-lt"/>
              </a:rPr>
              <a:t> voltage- and current measurement</a:t>
            </a:r>
          </a:p>
          <a:p>
            <a:pPr lvl="1" indent="-283210">
              <a:lnSpc>
                <a:spcPct val="100000"/>
              </a:lnSpc>
              <a:spcAft>
                <a:spcPts val="400"/>
              </a:spcAft>
            </a:pPr>
            <a:r>
              <a:rPr lang="en-US" sz="1500" dirty="0">
                <a:latin typeface="+mn-lt"/>
              </a:rPr>
              <a:t>on-board electrochemical impedance spectroscopy (EIS)</a:t>
            </a:r>
            <a:endParaRPr lang="en-US" sz="1500" dirty="0">
              <a:latin typeface="+mn-lt"/>
              <a:ea typeface="Calibri" panose="020F0502020204030204"/>
              <a:cs typeface="Calibri" panose="020F0502020204030204"/>
            </a:endParaRPr>
          </a:p>
          <a:p>
            <a:pPr marL="283210" indent="-283210">
              <a:lnSpc>
                <a:spcPct val="100000"/>
              </a:lnSpc>
            </a:pPr>
            <a:r>
              <a:rPr lang="en-US" sz="1600" dirty="0">
                <a:latin typeface="+mj-lt"/>
              </a:rPr>
              <a:t>Housing design, E/E design and BMS development</a:t>
            </a:r>
            <a:endParaRPr lang="en-US" sz="1600" dirty="0">
              <a:latin typeface="+mj-lt"/>
              <a:ea typeface="Calibri" panose="020F0502020204030204"/>
              <a:cs typeface="Calibri" panose="020F0502020204030204"/>
            </a:endParaRPr>
          </a:p>
          <a:p>
            <a:pPr marL="283210" indent="-283210">
              <a:lnSpc>
                <a:spcPct val="100000"/>
              </a:lnSpc>
            </a:pPr>
            <a:r>
              <a:rPr lang="en-US" sz="1600" dirty="0">
                <a:latin typeface="+mj-lt"/>
              </a:rPr>
              <a:t>AIT assembles two lab-scale prototype modules</a:t>
            </a:r>
          </a:p>
          <a:p>
            <a:pPr marL="685546" lvl="1" indent="-283210">
              <a:lnSpc>
                <a:spcPct val="100000"/>
              </a:lnSpc>
              <a:spcAft>
                <a:spcPts val="400"/>
              </a:spcAft>
            </a:pPr>
            <a:r>
              <a:rPr lang="en-US" sz="1500" dirty="0">
                <a:latin typeface="+mn-lt"/>
              </a:rPr>
              <a:t>testing of the battery module prototypes and the innovative sensor concept developed by AVL</a:t>
            </a:r>
          </a:p>
        </p:txBody>
      </p:sp>
      <p:sp>
        <p:nvSpPr>
          <p:cNvPr id="7" name="Datumsplatzhalter 6">
            <a:extLst>
              <a:ext uri="{FF2B5EF4-FFF2-40B4-BE49-F238E27FC236}">
                <a16:creationId xmlns:a16="http://schemas.microsoft.com/office/drawing/2014/main" id="{0324F2CE-F713-7B26-EA42-A502F8C2D5CD}"/>
              </a:ext>
            </a:extLst>
          </p:cNvPr>
          <p:cNvSpPr>
            <a:spLocks noGrp="1"/>
          </p:cNvSpPr>
          <p:nvPr>
            <p:ph type="dt" sz="half" idx="17"/>
          </p:nvPr>
        </p:nvSpPr>
        <p:spPr/>
        <p:txBody>
          <a:bodyPr/>
          <a:lstStyle/>
          <a:p>
            <a:fld id="{DE60627F-4FCC-4B7C-A997-CAB53537412B}" type="datetime1">
              <a:rPr lang="nl-NL" smtClean="0"/>
              <a:t>22-10-2024</a:t>
            </a:fld>
            <a:endParaRPr lang="nl-NL"/>
          </a:p>
        </p:txBody>
      </p:sp>
      <p:grpSp>
        <p:nvGrpSpPr>
          <p:cNvPr id="15" name="Gruppieren 14">
            <a:extLst>
              <a:ext uri="{FF2B5EF4-FFF2-40B4-BE49-F238E27FC236}">
                <a16:creationId xmlns:a16="http://schemas.microsoft.com/office/drawing/2014/main" id="{E3DE83B1-BA7A-47B3-3204-6D1876D3CB32}"/>
              </a:ext>
            </a:extLst>
          </p:cNvPr>
          <p:cNvGrpSpPr>
            <a:grpSpLocks noChangeAspect="1"/>
          </p:cNvGrpSpPr>
          <p:nvPr/>
        </p:nvGrpSpPr>
        <p:grpSpPr>
          <a:xfrm>
            <a:off x="6951148" y="1577812"/>
            <a:ext cx="5090800" cy="4652690"/>
            <a:chOff x="7219000" y="1314087"/>
            <a:chExt cx="4723150" cy="4316681"/>
          </a:xfrm>
        </p:grpSpPr>
        <p:grpSp>
          <p:nvGrpSpPr>
            <p:cNvPr id="8" name="Gruppieren 7">
              <a:extLst>
                <a:ext uri="{FF2B5EF4-FFF2-40B4-BE49-F238E27FC236}">
                  <a16:creationId xmlns:a16="http://schemas.microsoft.com/office/drawing/2014/main" id="{3BCA37BB-4E46-B0C4-9BB1-7FCD1CC28258}"/>
                </a:ext>
              </a:extLst>
            </p:cNvPr>
            <p:cNvGrpSpPr/>
            <p:nvPr/>
          </p:nvGrpSpPr>
          <p:grpSpPr>
            <a:xfrm>
              <a:off x="7219000" y="1314087"/>
              <a:ext cx="4723150" cy="2834621"/>
              <a:chOff x="7219000" y="1314087"/>
              <a:chExt cx="4723150" cy="2834621"/>
            </a:xfrm>
          </p:grpSpPr>
          <p:pic>
            <p:nvPicPr>
              <p:cNvPr id="6" name="Grafik 5" descr="Ein Bild, das Text, Diagramm, Reihe enthält.&#10;&#10;Beschreibung automatisch generiert.">
                <a:extLst>
                  <a:ext uri="{FF2B5EF4-FFF2-40B4-BE49-F238E27FC236}">
                    <a16:creationId xmlns:a16="http://schemas.microsoft.com/office/drawing/2014/main" id="{87FD512F-585B-F249-A7F4-E79228C25A57}"/>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9969036" y="1466867"/>
                <a:ext cx="1973114" cy="1313554"/>
              </a:xfrm>
              <a:prstGeom prst="rect">
                <a:avLst/>
              </a:prstGeom>
            </p:spPr>
          </p:pic>
          <p:pic>
            <p:nvPicPr>
              <p:cNvPr id="11" name="Grafik 10" descr="Ein Bild, das Text, Elektronik, Computer, Kabel enthält.&#10;&#10;Beschreibung automatisch generiert.">
                <a:extLst>
                  <a:ext uri="{FF2B5EF4-FFF2-40B4-BE49-F238E27FC236}">
                    <a16:creationId xmlns:a16="http://schemas.microsoft.com/office/drawing/2014/main" id="{608672B0-AD8D-0AAE-C466-2040E9EF9B80}"/>
                  </a:ext>
                </a:extLst>
              </p:cNvPr>
              <p:cNvPicPr>
                <a:picLocks noChangeAspect="1"/>
              </p:cNvPicPr>
              <p:nvPr/>
            </p:nvPicPr>
            <p:blipFill>
              <a:blip r:embed="rId3"/>
              <a:stretch>
                <a:fillRect/>
              </a:stretch>
            </p:blipFill>
            <p:spPr>
              <a:xfrm>
                <a:off x="7752209" y="2971494"/>
                <a:ext cx="2019327" cy="1177214"/>
              </a:xfrm>
              <a:prstGeom prst="rect">
                <a:avLst/>
              </a:prstGeom>
            </p:spPr>
          </p:pic>
          <p:pic>
            <p:nvPicPr>
              <p:cNvPr id="10" name="Picture 14" descr="A close-up of a circuit board&#10;&#10;Description automatically generated">
                <a:extLst>
                  <a:ext uri="{FF2B5EF4-FFF2-40B4-BE49-F238E27FC236}">
                    <a16:creationId xmlns:a16="http://schemas.microsoft.com/office/drawing/2014/main" id="{AB8343D8-1199-517E-FBEF-19EFAC4078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4442" y="2971494"/>
                <a:ext cx="1464787" cy="1177214"/>
              </a:xfrm>
              <a:prstGeom prst="rect">
                <a:avLst/>
              </a:prstGeom>
            </p:spPr>
          </p:pic>
          <p:pic>
            <p:nvPicPr>
              <p:cNvPr id="12" name="Grafik 11">
                <a:extLst>
                  <a:ext uri="{FF2B5EF4-FFF2-40B4-BE49-F238E27FC236}">
                    <a16:creationId xmlns:a16="http://schemas.microsoft.com/office/drawing/2014/main" id="{EEEE5F10-12D0-3502-ADA2-FC783E9CF2A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711" b="99174" l="9969" r="99895">
                            <a14:foregroundMark x1="62539" y1="61983" x2="62539" y2="61983"/>
                            <a14:foregroundMark x1="41469" y1="31381" x2="42078" y2="28719"/>
                            <a14:foregroundMark x1="37674" y1="47968" x2="38303" y2="45220"/>
                            <a14:foregroundMark x1="27282" y1="93388" x2="37153" y2="50243"/>
                            <a14:foregroundMark x1="42078" y1="28719" x2="60546" y2="23347"/>
                            <a14:foregroundMark x1="60546" y1="23347" x2="88982" y2="40909"/>
                            <a14:foregroundMark x1="88982" y1="40909" x2="68416" y2="86570"/>
                            <a14:foregroundMark x1="68416" y1="86570" x2="31689" y2="86983"/>
                            <a14:foregroundMark x1="31689" y1="86983" x2="30640" y2="88223"/>
                            <a14:foregroundMark x1="92550" y1="19008" x2="48688" y2="18182"/>
                            <a14:foregroundMark x1="48688" y1="18182" x2="39650" y2="30448"/>
                            <a14:foregroundMark x1="30524" y1="58406" x2="41028" y2="91529"/>
                            <a14:foregroundMark x1="41028" y1="91529" x2="68625" y2="98554"/>
                            <a14:foregroundMark x1="68625" y1="98554" x2="99580" y2="98554"/>
                            <a14:foregroundMark x1="99580" y1="98554" x2="98426" y2="50207"/>
                            <a14:foregroundMark x1="98426" y1="50207" x2="94019" y2="23347"/>
                            <a14:foregroundMark x1="42183" y1="99174" x2="61910" y2="99174"/>
                            <a14:foregroundMark x1="61910" y1="99174" x2="72928" y2="98554"/>
                            <a14:foregroundMark x1="38090" y1="89669" x2="40084" y2="39463"/>
                            <a14:foregroundMark x1="40084" y1="39463" x2="75971" y2="22107"/>
                            <a14:foregroundMark x1="75971" y1="22107" x2="96642" y2="40496"/>
                            <a14:foregroundMark x1="96642" y1="40496" x2="99895" y2="79959"/>
                            <a14:foregroundMark x1="99895" y1="79959" x2="72193" y2="97521"/>
                            <a14:foregroundMark x1="72193" y1="97521" x2="33578" y2="92562"/>
                            <a14:backgroundMark x1="15110" y1="62810" x2="37251" y2="50826"/>
                            <a14:backgroundMark x1="37251" y1="50826" x2="35152" y2="10950"/>
                            <a14:backgroundMark x1="31060" y1="42355" x2="31060" y2="42355"/>
                            <a14:backgroundMark x1="24344" y1="45868" x2="30640" y2="42355"/>
                            <a14:backgroundMark x1="32529" y1="41529" x2="39874" y2="39463"/>
                            <a14:backgroundMark x1="33578" y1="42975" x2="35887" y2="20455"/>
                            <a14:backgroundMark x1="39874" y1="31405" x2="31794" y2="20455"/>
                            <a14:backgroundMark x1="32109" y1="41529" x2="37671" y2="32231"/>
                            <a14:backgroundMark x1="35467" y1="33678" x2="26233" y2="51033"/>
                            <a14:backgroundMark x1="37146" y1="34711" x2="38090" y2="33264"/>
                            <a14:backgroundMark x1="36516" y1="49174" x2="40294" y2="36983"/>
                          </a14:backgroundRemoval>
                        </a14:imgEffect>
                      </a14:imgLayer>
                    </a14:imgProps>
                  </a:ext>
                </a:extLst>
              </a:blip>
              <a:srcRect l="29179" t="21194"/>
              <a:stretch/>
            </p:blipFill>
            <p:spPr>
              <a:xfrm>
                <a:off x="7219000" y="1314087"/>
                <a:ext cx="2760527" cy="1456583"/>
              </a:xfrm>
              <a:prstGeom prst="rect">
                <a:avLst/>
              </a:prstGeom>
            </p:spPr>
          </p:pic>
        </p:grpSp>
        <p:pic>
          <p:nvPicPr>
            <p:cNvPr id="13" name="Picture 9">
              <a:extLst>
                <a:ext uri="{FF2B5EF4-FFF2-40B4-BE49-F238E27FC236}">
                  <a16:creationId xmlns:a16="http://schemas.microsoft.com/office/drawing/2014/main" id="{6E455C4E-B4D0-908B-3543-3369E68A8787}"/>
                </a:ext>
              </a:extLst>
            </p:cNvPr>
            <p:cNvPicPr>
              <a:picLocks noChangeAspect="1"/>
            </p:cNvPicPr>
            <p:nvPr/>
          </p:nvPicPr>
          <p:blipFill>
            <a:blip r:embed="rId7"/>
            <a:stretch>
              <a:fillRect/>
            </a:stretch>
          </p:blipFill>
          <p:spPr>
            <a:xfrm>
              <a:off x="7752209" y="4356257"/>
              <a:ext cx="2019600" cy="1274511"/>
            </a:xfrm>
            <a:prstGeom prst="rect">
              <a:avLst/>
            </a:prstGeom>
          </p:spPr>
        </p:pic>
        <p:pic>
          <p:nvPicPr>
            <p:cNvPr id="14" name="Picture 10" descr="A grey rectangular object with metal tubes&#10;&#10;Description automatically generated">
              <a:extLst>
                <a:ext uri="{FF2B5EF4-FFF2-40B4-BE49-F238E27FC236}">
                  <a16:creationId xmlns:a16="http://schemas.microsoft.com/office/drawing/2014/main" id="{3E524DC4-88DD-1AB7-5FFB-37D780F04BCE}"/>
                </a:ext>
              </a:extLst>
            </p:cNvPr>
            <p:cNvPicPr>
              <a:picLocks noChangeAspect="1"/>
            </p:cNvPicPr>
            <p:nvPr/>
          </p:nvPicPr>
          <p:blipFill>
            <a:blip r:embed="rId8"/>
            <a:stretch>
              <a:fillRect/>
            </a:stretch>
          </p:blipFill>
          <p:spPr>
            <a:xfrm>
              <a:off x="10027542" y="4356257"/>
              <a:ext cx="1903216" cy="1274511"/>
            </a:xfrm>
            <a:prstGeom prst="rect">
              <a:avLst/>
            </a:prstGeom>
          </p:spPr>
        </p:pic>
      </p:grpSp>
      <p:sp>
        <p:nvSpPr>
          <p:cNvPr id="19" name="Titel 5">
            <a:extLst>
              <a:ext uri="{FF2B5EF4-FFF2-40B4-BE49-F238E27FC236}">
                <a16:creationId xmlns:a16="http://schemas.microsoft.com/office/drawing/2014/main" id="{C4721BA6-4C76-4D6C-40F7-587256D33D96}"/>
              </a:ext>
            </a:extLst>
          </p:cNvPr>
          <p:cNvSpPr>
            <a:spLocks noGrp="1"/>
          </p:cNvSpPr>
          <p:nvPr>
            <p:ph type="title"/>
          </p:nvPr>
        </p:nvSpPr>
        <p:spPr>
          <a:xfrm>
            <a:off x="598424" y="261391"/>
            <a:ext cx="9338055" cy="575321"/>
          </a:xfrm>
        </p:spPr>
        <p:txBody>
          <a:bodyPr>
            <a:noAutofit/>
          </a:bodyPr>
          <a:lstStyle/>
          <a:p>
            <a:pPr>
              <a:lnSpc>
                <a:spcPct val="100000"/>
              </a:lnSpc>
            </a:pPr>
            <a:r>
              <a:rPr lang="en-US" sz="2200" dirty="0">
                <a:solidFill>
                  <a:schemeClr val="tx1"/>
                </a:solidFill>
              </a:rPr>
              <a:t>NEXT-generation physics and data-based Battery Management Systems</a:t>
            </a:r>
            <a:br>
              <a:rPr lang="en-US" sz="2200" dirty="0">
                <a:solidFill>
                  <a:schemeClr val="tx1"/>
                </a:solidFill>
              </a:rPr>
            </a:br>
            <a:r>
              <a:rPr lang="en-US" sz="2200" dirty="0">
                <a:solidFill>
                  <a:schemeClr val="tx1"/>
                </a:solidFill>
              </a:rPr>
              <a:t>for </a:t>
            </a:r>
            <a:r>
              <a:rPr lang="en-US" sz="2200" dirty="0" err="1">
                <a:solidFill>
                  <a:schemeClr val="tx1"/>
                </a:solidFill>
              </a:rPr>
              <a:t>optimised</a:t>
            </a:r>
            <a:r>
              <a:rPr lang="en-US" sz="2200" dirty="0">
                <a:solidFill>
                  <a:schemeClr val="tx1"/>
                </a:solidFill>
              </a:rPr>
              <a:t> battery </a:t>
            </a:r>
            <a:r>
              <a:rPr lang="en-US" sz="2200" dirty="0" err="1">
                <a:solidFill>
                  <a:schemeClr val="tx1"/>
                </a:solidFill>
              </a:rPr>
              <a:t>utilisation</a:t>
            </a:r>
            <a:endParaRPr lang="nl-NL" sz="2200" dirty="0">
              <a:solidFill>
                <a:schemeClr val="tx1"/>
              </a:solidFill>
            </a:endParaRPr>
          </a:p>
        </p:txBody>
      </p:sp>
    </p:spTree>
    <p:extLst>
      <p:ext uri="{BB962C8B-B14F-4D97-AF65-F5344CB8AC3E}">
        <p14:creationId xmlns:p14="http://schemas.microsoft.com/office/powerpoint/2010/main" val="57840070"/>
      </p:ext>
    </p:extLst>
  </p:cSld>
  <p:clrMapOvr>
    <a:masterClrMapping/>
  </p:clrMapOvr>
</p:sld>
</file>

<file path=ppt/theme/theme1.xml><?xml version="1.0" encoding="utf-8"?>
<a:theme xmlns:a="http://schemas.openxmlformats.org/drawingml/2006/main" name="AVL_DA_v1.0_en Main Heading">
  <a:themeElements>
    <a:clrScheme name="The New AVL">
      <a:dk1>
        <a:srgbClr val="000000"/>
      </a:dk1>
      <a:lt1>
        <a:srgbClr val="FFFFFF"/>
      </a:lt1>
      <a:dk2>
        <a:srgbClr val="000000"/>
      </a:dk2>
      <a:lt2>
        <a:srgbClr val="FFFFFF"/>
      </a:lt2>
      <a:accent1>
        <a:srgbClr val="F18800"/>
      </a:accent1>
      <a:accent2>
        <a:srgbClr val="482583"/>
      </a:accent2>
      <a:accent3>
        <a:srgbClr val="00878A"/>
      </a:accent3>
      <a:accent4>
        <a:srgbClr val="C8057F"/>
      </a:accent4>
      <a:accent5>
        <a:srgbClr val="21BBEF"/>
      </a:accent5>
      <a:accent6>
        <a:srgbClr val="005A99"/>
      </a:accent6>
      <a:hlink>
        <a:srgbClr val="005A99"/>
      </a:hlink>
      <a:folHlink>
        <a:srgbClr val="888888"/>
      </a:folHlink>
    </a:clrScheme>
    <a:fontScheme name="CK_02">
      <a:majorFont>
        <a:latin typeface="Avenir Next LT Pro"/>
        <a:ea typeface=""/>
        <a:cs typeface=""/>
      </a:majorFont>
      <a:minorFont>
        <a:latin typeface="Avenir Next LT Pro Light"/>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txDef>
      <a:spPr>
        <a:noFill/>
      </a:spPr>
      <a:bodyPr wrap="square" rtlCol="0">
        <a:spAutoFit/>
      </a:bodyPr>
      <a:lstStyle>
        <a:defPPr>
          <a:defRPr sz="1800" dirty="0">
            <a:latin typeface="Verdana" panose="020B0604030504040204" pitchFamily="34" charset="0"/>
            <a:ea typeface="Verdana" panose="020B0604030504040204" pitchFamily="34" charset="0"/>
            <a:cs typeface="Verdana" panose="020B0604030504040204" pitchFamily="34" charset="0"/>
          </a:defRPr>
        </a:defPPr>
      </a:lstStyle>
    </a:txDef>
  </a:objectDefaults>
  <a:extraClrSchemeLst/>
  <a:extLst>
    <a:ext uri="{05A4C25C-085E-4340-85A3-A5531E510DB2}">
      <thm15:themeFamily xmlns:thm15="http://schemas.microsoft.com/office/thememl/2012/main" name="AVL PowerPoint Master 2021 v1.0.potx" id="{22BDF2D7-9EE7-4F80-8A84-FD27127B33D2}" vid="{FE05D6E0-560F-4E9A-9743-F14BABB335BE}"/>
    </a:ext>
  </a:ext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The New AVL">
    <a:dk1>
      <a:srgbClr val="000000"/>
    </a:dk1>
    <a:lt1>
      <a:srgbClr val="FFFFFF"/>
    </a:lt1>
    <a:dk2>
      <a:srgbClr val="000000"/>
    </a:dk2>
    <a:lt2>
      <a:srgbClr val="FFFFFF"/>
    </a:lt2>
    <a:accent1>
      <a:srgbClr val="F18800"/>
    </a:accent1>
    <a:accent2>
      <a:srgbClr val="482583"/>
    </a:accent2>
    <a:accent3>
      <a:srgbClr val="00878A"/>
    </a:accent3>
    <a:accent4>
      <a:srgbClr val="C8057F"/>
    </a:accent4>
    <a:accent5>
      <a:srgbClr val="21BBEF"/>
    </a:accent5>
    <a:accent6>
      <a:srgbClr val="005A99"/>
    </a:accent6>
    <a:hlink>
      <a:srgbClr val="005A99"/>
    </a:hlink>
    <a:folHlink>
      <a:srgbClr val="888888"/>
    </a:folHlink>
  </a:clrScheme>
</a:themeOverride>
</file>

<file path=ppt/theme/themeOverride2.xml><?xml version="1.0" encoding="utf-8"?>
<a:themeOverride xmlns:a="http://schemas.openxmlformats.org/drawingml/2006/main">
  <a:clrScheme name="The New AVL">
    <a:dk1>
      <a:srgbClr val="000000"/>
    </a:dk1>
    <a:lt1>
      <a:srgbClr val="FFFFFF"/>
    </a:lt1>
    <a:dk2>
      <a:srgbClr val="000000"/>
    </a:dk2>
    <a:lt2>
      <a:srgbClr val="FFFFFF"/>
    </a:lt2>
    <a:accent1>
      <a:srgbClr val="F18800"/>
    </a:accent1>
    <a:accent2>
      <a:srgbClr val="482583"/>
    </a:accent2>
    <a:accent3>
      <a:srgbClr val="00878A"/>
    </a:accent3>
    <a:accent4>
      <a:srgbClr val="C8057F"/>
    </a:accent4>
    <a:accent5>
      <a:srgbClr val="21BBEF"/>
    </a:accent5>
    <a:accent6>
      <a:srgbClr val="005A99"/>
    </a:accent6>
    <a:hlink>
      <a:srgbClr val="005A99"/>
    </a:hlink>
    <a:folHlink>
      <a:srgbClr val="888888"/>
    </a:folHlink>
  </a:clrScheme>
</a:themeOverride>
</file>

<file path=ppt/theme/themeOverride3.xml><?xml version="1.0" encoding="utf-8"?>
<a:themeOverride xmlns:a="http://schemas.openxmlformats.org/drawingml/2006/main">
  <a:clrScheme name="The New AVL">
    <a:dk1>
      <a:srgbClr val="000000"/>
    </a:dk1>
    <a:lt1>
      <a:srgbClr val="FFFFFF"/>
    </a:lt1>
    <a:dk2>
      <a:srgbClr val="000000"/>
    </a:dk2>
    <a:lt2>
      <a:srgbClr val="FFFFFF"/>
    </a:lt2>
    <a:accent1>
      <a:srgbClr val="F18800"/>
    </a:accent1>
    <a:accent2>
      <a:srgbClr val="482583"/>
    </a:accent2>
    <a:accent3>
      <a:srgbClr val="00878A"/>
    </a:accent3>
    <a:accent4>
      <a:srgbClr val="C8057F"/>
    </a:accent4>
    <a:accent5>
      <a:srgbClr val="21BBEF"/>
    </a:accent5>
    <a:accent6>
      <a:srgbClr val="005A99"/>
    </a:accent6>
    <a:hlink>
      <a:srgbClr val="005A99"/>
    </a:hlink>
    <a:folHlink>
      <a:srgbClr val="888888"/>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ontrol xmlns="http://schemas.microsoft.com/VisualStudio/2011/storyboarding/control">
  <Id Name="7b1e8fd2-01a1-426b-bd91-61729c4fb15a" Revision="1" Stencil="System.MyShapes" StencilVersion="1.0"/>
</Control>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2F415E939BDF7B4ABAD54620EBAD0050" ma:contentTypeVersion="9" ma:contentTypeDescription="Create a new document." ma:contentTypeScope="" ma:versionID="95e6e8432c52e5a8d68d8b5a3c763667">
  <xsd:schema xmlns:xsd="http://www.w3.org/2001/XMLSchema" xmlns:xs="http://www.w3.org/2001/XMLSchema" xmlns:p="http://schemas.microsoft.com/office/2006/metadata/properties" xmlns:ns2="f1a71434-0d91-413c-8244-2da1ec183ffe" xmlns:ns3="d274069b-2277-42e2-80a9-4bd7f308c00b" targetNamespace="http://schemas.microsoft.com/office/2006/metadata/properties" ma:root="true" ma:fieldsID="09addb2150905e914dc03bf20de489ee" ns2:_="" ns3:_="">
    <xsd:import namespace="f1a71434-0d91-413c-8244-2da1ec183ffe"/>
    <xsd:import namespace="d274069b-2277-42e2-80a9-4bd7f308c00b"/>
    <xsd:element name="properties">
      <xsd:complexType>
        <xsd:sequence>
          <xsd:element name="documentManagement">
            <xsd:complexType>
              <xsd:all>
                <xsd:element ref="ns2:_dlc_DocId" minOccurs="0"/>
                <xsd:element ref="ns2:_dlc_DocIdUrl" minOccurs="0"/>
                <xsd:element ref="ns2:_dlc_DocIdPersistId" minOccurs="0"/>
                <xsd:element ref="ns3:fcccf9be13a64ad1ae8af8e820bba783" minOccurs="0"/>
                <xsd:element ref="ns2:TaxCatchAll" minOccurs="0"/>
                <xsd:element ref="ns3:d0b44e12a34441d7b789960ca4dd9919" minOccurs="0"/>
                <xsd:element ref="ns3:b65016e8b7834dd391d878bcc1e95df9"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a71434-0d91-413c-8244-2da1ec183ff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3" nillable="true" ma:displayName="Taxonomy Catch All Column" ma:hidden="true" ma:list="{6317b78a-a247-4293-95b1-3fdeb0518265}" ma:internalName="TaxCatchAll" ma:showField="CatchAllData" ma:web="f1a71434-0d91-413c-8244-2da1ec183ff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274069b-2277-42e2-80a9-4bd7f308c00b" elementFormDefault="qualified">
    <xsd:import namespace="http://schemas.microsoft.com/office/2006/documentManagement/types"/>
    <xsd:import namespace="http://schemas.microsoft.com/office/infopath/2007/PartnerControls"/>
    <xsd:element name="fcccf9be13a64ad1ae8af8e820bba783" ma:index="12" nillable="true" ma:taxonomy="true" ma:internalName="fcccf9be13a64ad1ae8af8e820bba783" ma:taxonomyFieldName="Department" ma:displayName="Department" ma:readOnly="false" ma:default="129;#VM|bd2f5117-ca94-4bb7-b283-52aba514be58" ma:fieldId="{fcccf9be-13a6-4ad1-ae8a-f8e820bba783}" ma:sspId="5c017247-fe0a-4449-9f1c-a1a79122eba0" ma:termSetId="7697534b-5c81-4ae3-aeb7-5823753d05ff" ma:anchorId="00000000-0000-0000-0000-000000000000" ma:open="false" ma:isKeyword="false">
      <xsd:complexType>
        <xsd:sequence>
          <xsd:element ref="pc:Terms" minOccurs="0" maxOccurs="1"/>
        </xsd:sequence>
      </xsd:complexType>
    </xsd:element>
    <xsd:element name="d0b44e12a34441d7b789960ca4dd9919" ma:index="15" nillable="true" ma:taxonomy="true" ma:internalName="d0b44e12a34441d7b789960ca4dd9919" ma:taxonomyFieldName="Tags" ma:displayName="Tags" ma:readOnly="false" ma:default="136;#Marketing Programs|1aebc9a9-c0ae-4d24-be3d-3c5d2c320ab2" ma:fieldId="{d0b44e12-a344-41d7-b789-960ca4dd9919}" ma:taxonomyMulti="true" ma:sspId="5c017247-fe0a-4449-9f1c-a1a79122eba0" ma:termSetId="dd2262f6-9359-4871-88e7-3ea11121d4ec" ma:anchorId="00000000-0000-0000-0000-000000000000" ma:open="false" ma:isKeyword="false">
      <xsd:complexType>
        <xsd:sequence>
          <xsd:element ref="pc:Terms" minOccurs="0" maxOccurs="1"/>
        </xsd:sequence>
      </xsd:complexType>
    </xsd:element>
    <xsd:element name="b65016e8b7834dd391d878bcc1e95df9" ma:index="17" nillable="true" ma:taxonomy="true" ma:internalName="b65016e8b7834dd391d878bcc1e95df9" ma:taxonomyFieldName="Program" ma:displayName="Program" ma:default="" ma:fieldId="{b65016e8-b783-4dd3-91d8-78bcc1e95df9}" ma:taxonomyMulti="true" ma:sspId="5c017247-fe0a-4449-9f1c-a1a79122eba0" ma:termSetId="dd2262f6-9359-4871-88e7-3ea11121d4ec" ma:anchorId="1aebc9a9-c0ae-4d24-be3d-3c5d2c320ab2"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p:properties xmlns:p="http://schemas.microsoft.com/office/2006/metadata/properties" xmlns:xsi="http://www.w3.org/2001/XMLSchema-instance" xmlns:pc="http://schemas.microsoft.com/office/infopath/2007/PartnerControls">
  <documentManagement>
    <TaxCatchAll xmlns="f1a71434-0d91-413c-8244-2da1ec183ffe">
      <Value>136</Value>
      <Value>137</Value>
      <Value>129</Value>
    </TaxCatchAll>
    <d0b44e12a34441d7b789960ca4dd9919 xmlns="d274069b-2277-42e2-80a9-4bd7f308c00b">
      <Terms xmlns="http://schemas.microsoft.com/office/infopath/2007/PartnerControls">
        <TermInfo xmlns="http://schemas.microsoft.com/office/infopath/2007/PartnerControls">
          <TermName xmlns="http://schemas.microsoft.com/office/infopath/2007/PartnerControls">Marketing Programs</TermName>
          <TermId xmlns="http://schemas.microsoft.com/office/infopath/2007/PartnerControls">1aebc9a9-c0ae-4d24-be3d-3c5d2c320ab2</TermId>
        </TermInfo>
      </Terms>
    </d0b44e12a34441d7b789960ca4dd9919>
    <fcccf9be13a64ad1ae8af8e820bba783 xmlns="d274069b-2277-42e2-80a9-4bd7f308c00b">
      <Terms xmlns="http://schemas.microsoft.com/office/infopath/2007/PartnerControls">
        <TermInfo xmlns="http://schemas.microsoft.com/office/infopath/2007/PartnerControls">
          <TermName xmlns="http://schemas.microsoft.com/office/infopath/2007/PartnerControls">VM</TermName>
          <TermId xmlns="http://schemas.microsoft.com/office/infopath/2007/PartnerControls">bd2f5117-ca94-4bb7-b283-52aba514be58</TermId>
        </TermInfo>
      </Terms>
    </fcccf9be13a64ad1ae8af8e820bba783>
    <b65016e8b7834dd391d878bcc1e95df9 xmlns="d274069b-2277-42e2-80a9-4bd7f308c00b">
      <Terms xmlns="http://schemas.microsoft.com/office/infopath/2007/PartnerControls">
        <TermInfo xmlns="http://schemas.microsoft.com/office/infopath/2007/PartnerControls">
          <TermName xmlns="http://schemas.microsoft.com/office/infopath/2007/PartnerControls">Brand</TermName>
          <TermId xmlns="http://schemas.microsoft.com/office/infopath/2007/PartnerControls">18ae1b75-b608-469b-8309-216975579f08</TermId>
        </TermInfo>
      </Terms>
    </b65016e8b7834dd391d878bcc1e95df9>
    <_dlc_DocId xmlns="f1a71434-0d91-413c-8244-2da1ec183ffe">SPZKCYURJ6HQ-668101000-53</_dlc_DocId>
    <_dlc_DocIdUrl xmlns="f1a71434-0d91-413c-8244-2da1ec183ffe">
      <Url>https://desktop.avl.com/corp/01/0034/07/_layouts/15/DocIdRedir.aspx?ID=SPZKCYURJ6HQ-668101000-53</Url>
      <Description>SPZKCYURJ6HQ-668101000-53</Description>
    </_dlc_DocIdUrl>
  </documentManagement>
</p:properties>
</file>

<file path=customXml/itemProps1.xml><?xml version="1.0" encoding="utf-8"?>
<ds:datastoreItem xmlns:ds="http://schemas.openxmlformats.org/officeDocument/2006/customXml" ds:itemID="{B59ABD6C-A61F-4121-BC23-522623C25B78}">
  <ds:schemaRefs>
    <ds:schemaRef ds:uri="http://schemas.microsoft.com/VisualStudio/2011/storyboarding/control"/>
  </ds:schemaRefs>
</ds:datastoreItem>
</file>

<file path=customXml/itemProps2.xml><?xml version="1.0" encoding="utf-8"?>
<ds:datastoreItem xmlns:ds="http://schemas.openxmlformats.org/officeDocument/2006/customXml" ds:itemID="{242270D3-6CE7-4FFA-8CA3-54347467741C}">
  <ds:schemaRefs>
    <ds:schemaRef ds:uri="http://schemas.microsoft.com/sharepoint/v3/contenttype/forms"/>
  </ds:schemaRefs>
</ds:datastoreItem>
</file>

<file path=customXml/itemProps3.xml><?xml version="1.0" encoding="utf-8"?>
<ds:datastoreItem xmlns:ds="http://schemas.openxmlformats.org/officeDocument/2006/customXml" ds:itemID="{A21206DA-39E7-48E0-80F2-7813B753AF86}">
  <ds:schemaRefs>
    <ds:schemaRef ds:uri="http://schemas.microsoft.com/sharepoint/events"/>
  </ds:schemaRefs>
</ds:datastoreItem>
</file>

<file path=customXml/itemProps4.xml><?xml version="1.0" encoding="utf-8"?>
<ds:datastoreItem xmlns:ds="http://schemas.openxmlformats.org/officeDocument/2006/customXml" ds:itemID="{10271938-B86F-4895-A370-18BAE3737F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1a71434-0d91-413c-8244-2da1ec183ffe"/>
    <ds:schemaRef ds:uri="d274069b-2277-42e2-80a9-4bd7f308c00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3C5827DD-BA94-4E04-9AD1-9D4EFECB0EB7}">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d274069b-2277-42e2-80a9-4bd7f308c00b"/>
    <ds:schemaRef ds:uri="f1a71434-0d91-413c-8244-2da1ec183ffe"/>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0</TotalTime>
  <Words>900</Words>
  <Application>Microsoft Office PowerPoint</Application>
  <PresentationFormat>Breitbild</PresentationFormat>
  <Paragraphs>105</Paragraphs>
  <Slides>11</Slides>
  <Notes>2</Notes>
  <HiddenSlides>0</HiddenSlides>
  <MMClips>0</MMClips>
  <ScaleCrop>false</ScaleCrop>
  <HeadingPairs>
    <vt:vector size="6" baseType="variant">
      <vt:variant>
        <vt:lpstr>Verwendete Schriftarten</vt:lpstr>
      </vt:variant>
      <vt:variant>
        <vt:i4>11</vt:i4>
      </vt:variant>
      <vt:variant>
        <vt:lpstr>Design</vt:lpstr>
      </vt:variant>
      <vt:variant>
        <vt:i4>1</vt:i4>
      </vt:variant>
      <vt:variant>
        <vt:lpstr>Folientitel</vt:lpstr>
      </vt:variant>
      <vt:variant>
        <vt:i4>11</vt:i4>
      </vt:variant>
    </vt:vector>
  </HeadingPairs>
  <TitlesOfParts>
    <vt:vector size="23" baseType="lpstr">
      <vt:lpstr>Arial</vt:lpstr>
      <vt:lpstr>Avenir Book</vt:lpstr>
      <vt:lpstr>Avenir Light</vt:lpstr>
      <vt:lpstr>Avenir Next LT Pro</vt:lpstr>
      <vt:lpstr>Avenir Next LT Pro Demi</vt:lpstr>
      <vt:lpstr>Avenir Next LT Pro Light</vt:lpstr>
      <vt:lpstr>Calibri</vt:lpstr>
      <vt:lpstr>Symbol</vt:lpstr>
      <vt:lpstr>Times New Roman</vt:lpstr>
      <vt:lpstr>Verdana</vt:lpstr>
      <vt:lpstr>Wingdings</vt:lpstr>
      <vt:lpstr>AVL_DA_v1.0_en Main Heading</vt:lpstr>
      <vt:lpstr>PowerPoint-Präsentation</vt:lpstr>
      <vt:lpstr>NEXT-generation physics and data-based Battery Management Systems for optimised battery utilisation</vt:lpstr>
      <vt:lpstr>Consortium</vt:lpstr>
      <vt:lpstr>PowerPoint-Präsentation</vt:lpstr>
      <vt:lpstr>NEXT-generation physics and data-based Battery Management Systems for optimised battery utilisation</vt:lpstr>
      <vt:lpstr>NEXT-generation physics and data-based Battery Management Systems for optimised battery utilisation</vt:lpstr>
      <vt:lpstr>NEXT-generation physics and data-based Battery Management Systems for optimised battery utilisation</vt:lpstr>
      <vt:lpstr>NEXT-generation physics and data-based Battery Management Systems for optimised battery utilisation</vt:lpstr>
      <vt:lpstr>NEXT-generation physics and data-based Battery Management Systems for optimised battery utilisation</vt:lpstr>
      <vt:lpstr>NEXT-generation physics and data-based Battery Management Systems for optimised battery utilisation</vt:lpstr>
      <vt:lpstr>NEXT-generation physics and data-based Battery Management Systems for optimised battery utilisation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Pirker, Hermine AVL/AT</dc:creator>
  <cp:keywords/>
  <cp:lastModifiedBy>Kapeller Hansjörg</cp:lastModifiedBy>
  <cp:revision>40</cp:revision>
  <dcterms:created xsi:type="dcterms:W3CDTF">2023-10-09T08:07:25Z</dcterms:created>
  <dcterms:modified xsi:type="dcterms:W3CDTF">2024-10-22T14:45:28Z</dcterms:modified>
  <cp:version>1.0</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0x0101002F415E939BDF7B4ABAD54620EBAD0050</vt:lpwstr>
  </property>
  <property fmtid="{D5CDD505-2E9C-101B-9397-08002B2CF9AE}" pid="3" name="_dlc_DocIdItemGuid">
    <vt:lpwstr>d0070747-5797-4d3e-8302-48c8447097f4</vt:lpwstr>
  </property>
  <property fmtid="{D5CDD505-2E9C-101B-9397-08002B2CF9AE}" pid="4" name="Department">
    <vt:lpwstr>129;#VM|bd2f5117-ca94-4bb7-b283-52aba514be58</vt:lpwstr>
  </property>
  <property fmtid="{D5CDD505-2E9C-101B-9397-08002B2CF9AE}" pid="5" name="Program">
    <vt:lpwstr>137;#Brand|18ae1b75-b608-469b-8309-216975579f08</vt:lpwstr>
  </property>
  <property fmtid="{D5CDD505-2E9C-101B-9397-08002B2CF9AE}" pid="6" name="Tags">
    <vt:lpwstr>136;#Marketing Programs|1aebc9a9-c0ae-4d24-be3d-3c5d2c320ab2</vt:lpwstr>
  </property>
  <property fmtid="{D5CDD505-2E9C-101B-9397-08002B2CF9AE}" pid="7" name="AVL_TR_Document_ID">
    <vt:lpwstr/>
  </property>
  <property fmtid="{D5CDD505-2E9C-101B-9397-08002B2CF9AE}" pid="8" name="Document number">
    <vt:lpwstr/>
  </property>
  <property fmtid="{D5CDD505-2E9C-101B-9397-08002B2CF9AE}" pid="9" name="AVL_Author1">
    <vt:lpwstr/>
  </property>
  <property fmtid="{D5CDD505-2E9C-101B-9397-08002B2CF9AE}" pid="10" name="AVL_Author2">
    <vt:lpwstr/>
  </property>
  <property fmtid="{D5CDD505-2E9C-101B-9397-08002B2CF9AE}" pid="11" name="AVL_Author3">
    <vt:lpwstr/>
  </property>
  <property fmtid="{D5CDD505-2E9C-101B-9397-08002B2CF9AE}" pid="12" name="AVL_Co_Author_1">
    <vt:lpwstr/>
  </property>
  <property fmtid="{D5CDD505-2E9C-101B-9397-08002B2CF9AE}" pid="13" name="AVL_Co_Author_2">
    <vt:lpwstr/>
  </property>
  <property fmtid="{D5CDD505-2E9C-101B-9397-08002B2CF9AE}" pid="14" name="AVL_Co_Author_3">
    <vt:lpwstr/>
  </property>
  <property fmtid="{D5CDD505-2E9C-101B-9397-08002B2CF9AE}" pid="15" name="AVL_Department">
    <vt:lpwstr/>
  </property>
  <property fmtid="{D5CDD505-2E9C-101B-9397-08002B2CF9AE}" pid="16" name="AVL_Approved_by">
    <vt:lpwstr/>
  </property>
  <property fmtid="{D5CDD505-2E9C-101B-9397-08002B2CF9AE}" pid="17" name="AVL_Release_Date">
    <vt:lpwstr>09.10.2023</vt:lpwstr>
  </property>
  <property fmtid="{D5CDD505-2E9C-101B-9397-08002B2CF9AE}" pid="18" name="AVL_Security_Level">
    <vt:lpwstr>Internal</vt:lpwstr>
  </property>
  <property fmtid="{D5CDD505-2E9C-101B-9397-08002B2CF9AE}" pid="19" name="AVL_Customer">
    <vt:lpwstr/>
  </property>
  <property fmtid="{D5CDD505-2E9C-101B-9397-08002B2CF9AE}" pid="20" name="AVL_Proj_ID">
    <vt:lpwstr/>
  </property>
  <property fmtid="{D5CDD505-2E9C-101B-9397-08002B2CF9AE}" pid="21" name="AVL_Task_ID">
    <vt:lpwstr/>
  </property>
  <property fmtid="{D5CDD505-2E9C-101B-9397-08002B2CF9AE}" pid="22" name="AVL_Model_ID">
    <vt:lpwstr/>
  </property>
  <property fmtid="{D5CDD505-2E9C-101B-9397-08002B2CF9AE}" pid="23" name="AVL_CompanyBranchName">
    <vt:lpwstr/>
  </property>
  <property fmtid="{D5CDD505-2E9C-101B-9397-08002B2CF9AE}" pid="24" name="AVL_StreetName">
    <vt:lpwstr/>
  </property>
  <property fmtid="{D5CDD505-2E9C-101B-9397-08002B2CF9AE}" pid="25" name="AVL_StreetNumber">
    <vt:lpwstr/>
  </property>
  <property fmtid="{D5CDD505-2E9C-101B-9397-08002B2CF9AE}" pid="26" name="AVL_AddressExtension">
    <vt:lpwstr/>
  </property>
  <property fmtid="{D5CDD505-2E9C-101B-9397-08002B2CF9AE}" pid="27" name="AVL_Zip">
    <vt:lpwstr/>
  </property>
  <property fmtid="{D5CDD505-2E9C-101B-9397-08002B2CF9AE}" pid="28" name="AVL_City">
    <vt:lpwstr/>
  </property>
  <property fmtid="{D5CDD505-2E9C-101B-9397-08002B2CF9AE}" pid="29" name="AVL_Phone">
    <vt:lpwstr/>
  </property>
  <property fmtid="{D5CDD505-2E9C-101B-9397-08002B2CF9AE}" pid="30" name="AVL_Fax">
    <vt:lpwstr/>
  </property>
  <property fmtid="{D5CDD505-2E9C-101B-9397-08002B2CF9AE}" pid="31" name="AVL_Mail">
    <vt:lpwstr/>
  </property>
  <property fmtid="{D5CDD505-2E9C-101B-9397-08002B2CF9AE}" pid="32" name="AVL_BranchOfficeList">
    <vt:lpwstr/>
  </property>
  <property fmtid="{D5CDD505-2E9C-101B-9397-08002B2CF9AE}" pid="33" name="AVL_BankName">
    <vt:lpwstr/>
  </property>
  <property fmtid="{D5CDD505-2E9C-101B-9397-08002B2CF9AE}" pid="34" name="AVL_IBAN">
    <vt:lpwstr/>
  </property>
  <property fmtid="{D5CDD505-2E9C-101B-9397-08002B2CF9AE}" pid="35" name="AVL_BIC">
    <vt:lpwstr/>
  </property>
  <property fmtid="{D5CDD505-2E9C-101B-9397-08002B2CF9AE}" pid="36" name="AVL_ManagerInfo">
    <vt:lpwstr/>
  </property>
  <property fmtid="{D5CDD505-2E9C-101B-9397-08002B2CF9AE}" pid="37" name="AVL_CompanyCountry">
    <vt:lpwstr>Austria</vt:lpwstr>
  </property>
  <property fmtid="{D5CDD505-2E9C-101B-9397-08002B2CF9AE}" pid="38" name="AVL_LogoFileName">
    <vt:lpwstr>AVL Standard</vt:lpwstr>
  </property>
  <property fmtid="{D5CDD505-2E9C-101B-9397-08002B2CF9AE}" pid="39" name="AVL_Template_Version">
    <vt:i4>2009</vt:i4>
  </property>
  <property fmtid="{D5CDD505-2E9C-101B-9397-08002B2CF9AE}" pid="40" name="lifeCycleState">
    <vt:lpwstr/>
  </property>
  <property fmtid="{D5CDD505-2E9C-101B-9397-08002B2CF9AE}" pid="41" name="MSIP_Label_61075092-e835-4209-8938-695d786e0591_Enabled">
    <vt:lpwstr>true</vt:lpwstr>
  </property>
  <property fmtid="{D5CDD505-2E9C-101B-9397-08002B2CF9AE}" pid="42" name="MSIP_Label_61075092-e835-4209-8938-695d786e0591_SetDate">
    <vt:lpwstr>2024-08-28T12:40:51Z</vt:lpwstr>
  </property>
  <property fmtid="{D5CDD505-2E9C-101B-9397-08002B2CF9AE}" pid="43" name="MSIP_Label_61075092-e835-4209-8938-695d786e0591_Method">
    <vt:lpwstr>Standard</vt:lpwstr>
  </property>
  <property fmtid="{D5CDD505-2E9C-101B-9397-08002B2CF9AE}" pid="44" name="MSIP_Label_61075092-e835-4209-8938-695d786e0591_Name">
    <vt:lpwstr>internal</vt:lpwstr>
  </property>
  <property fmtid="{D5CDD505-2E9C-101B-9397-08002B2CF9AE}" pid="45" name="MSIP_Label_61075092-e835-4209-8938-695d786e0591_SiteId">
    <vt:lpwstr>b4bc7e59-9a34-4622-ab54-d7a1a680f47a</vt:lpwstr>
  </property>
  <property fmtid="{D5CDD505-2E9C-101B-9397-08002B2CF9AE}" pid="46" name="MSIP_Label_61075092-e835-4209-8938-695d786e0591_ActionId">
    <vt:lpwstr>ea664023-73d1-4f90-a687-5d50dcaaba0c</vt:lpwstr>
  </property>
  <property fmtid="{D5CDD505-2E9C-101B-9397-08002B2CF9AE}" pid="47" name="MSIP_Label_61075092-e835-4209-8938-695d786e0591_ContentBits">
    <vt:lpwstr>0</vt:lpwstr>
  </property>
</Properties>
</file>